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3" r:id="rId1"/>
  </p:sldMasterIdLst>
  <p:notesMasterIdLst>
    <p:notesMasterId r:id="rId44"/>
  </p:notesMasterIdLst>
  <p:sldIdLst>
    <p:sldId id="256" r:id="rId2"/>
    <p:sldId id="257"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4" r:id="rId28"/>
    <p:sldId id="285" r:id="rId29"/>
    <p:sldId id="286" r:id="rId30"/>
    <p:sldId id="287" r:id="rId31"/>
    <p:sldId id="288" r:id="rId32"/>
    <p:sldId id="289" r:id="rId33"/>
    <p:sldId id="290" r:id="rId34"/>
    <p:sldId id="291" r:id="rId35"/>
    <p:sldId id="292" r:id="rId36"/>
    <p:sldId id="293" r:id="rId37"/>
    <p:sldId id="294" r:id="rId38"/>
    <p:sldId id="295" r:id="rId39"/>
    <p:sldId id="296" r:id="rId40"/>
    <p:sldId id="297" r:id="rId41"/>
    <p:sldId id="298" r:id="rId42"/>
    <p:sldId id="299" r:id="rId43"/>
  </p:sldIdLst>
  <p:sldSz cx="9144000" cy="5143500" type="screen16x9"/>
  <p:notesSz cx="6858000" cy="9144000"/>
  <p:embeddedFontLst>
    <p:embeddedFont>
      <p:font typeface="Barlow" pitchFamily="2" charset="77"/>
      <p:regular r:id="rId45"/>
      <p:bold r:id="rId46"/>
      <p:italic r:id="rId47"/>
      <p:boldItalic r:id="rId48"/>
    </p:embeddedFont>
    <p:embeddedFont>
      <p:font typeface="Barlow ExtraLight" panose="020F0302020204030204" pitchFamily="34" charset="0"/>
      <p:regular r:id="rId49"/>
      <p:bold r:id="rId50"/>
      <p:italic r:id="rId51"/>
      <p:boldItalic r:id="rId52"/>
    </p:embeddedFont>
    <p:embeddedFont>
      <p:font typeface="Barlow Light" panose="020F0302020204030204" pitchFamily="34" charset="0"/>
      <p:regular r:id="rId53"/>
      <p:bold r:id="rId54"/>
      <p:italic r:id="rId55"/>
      <p:boldItalic r:id="rId56"/>
    </p:embeddedFont>
    <p:embeddedFont>
      <p:font typeface="Barlow Medium" panose="020F0502020204030204" pitchFamily="34" charset="0"/>
      <p:regular r:id="rId57"/>
      <p:bold r:id="rId58"/>
      <p:italic r:id="rId59"/>
      <p:boldItalic r:id="rId60"/>
    </p:embeddedFont>
    <p:embeddedFont>
      <p:font typeface="Hepta Slab" pitchFamily="2" charset="77"/>
      <p:regular r:id="rId61"/>
      <p:bold r:id="rId62"/>
    </p:embeddedFont>
    <p:embeddedFont>
      <p:font typeface="Hepta Slab Light" pitchFamily="2" charset="77"/>
      <p:regular r:id="rId63"/>
      <p:bold r:id="rId64"/>
    </p:embeddedFont>
    <p:embeddedFont>
      <p:font typeface="Hepta Slab Medium" pitchFamily="2" charset="77"/>
      <p:regular r:id="rId65"/>
      <p:bold r:id="rId6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62A5077-084E-497E-B880-6A338D761546}">
  <a:tblStyle styleId="{D62A5077-084E-497E-B880-6A338D761546}"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520"/>
    <p:restoredTop sz="94672"/>
  </p:normalViewPr>
  <p:slideViewPr>
    <p:cSldViewPr snapToGrid="0">
      <p:cViewPr varScale="1">
        <p:scale>
          <a:sx n="150" d="100"/>
          <a:sy n="150" d="100"/>
        </p:scale>
        <p:origin x="648" y="160"/>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font" Target="fonts/font3.fntdata"/><Relationship Id="rId63" Type="http://schemas.openxmlformats.org/officeDocument/2006/relationships/font" Target="fonts/font19.fntdata"/><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1.fntdata"/><Relationship Id="rId53" Type="http://schemas.openxmlformats.org/officeDocument/2006/relationships/font" Target="fonts/font9.fntdata"/><Relationship Id="rId58" Type="http://schemas.openxmlformats.org/officeDocument/2006/relationships/font" Target="fonts/font14.fntdata"/><Relationship Id="rId66" Type="http://schemas.openxmlformats.org/officeDocument/2006/relationships/font" Target="fonts/font22.fntdata"/><Relationship Id="rId5" Type="http://schemas.openxmlformats.org/officeDocument/2006/relationships/slide" Target="slides/slide4.xml"/><Relationship Id="rId61" Type="http://schemas.openxmlformats.org/officeDocument/2006/relationships/font" Target="fonts/font17.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4.fntdata"/><Relationship Id="rId56" Type="http://schemas.openxmlformats.org/officeDocument/2006/relationships/font" Target="fonts/font12.fntdata"/><Relationship Id="rId64" Type="http://schemas.openxmlformats.org/officeDocument/2006/relationships/font" Target="fonts/font20.fntdata"/><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7.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2.fntdata"/><Relationship Id="rId59" Type="http://schemas.openxmlformats.org/officeDocument/2006/relationships/font" Target="fonts/font15.fntdata"/><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0.fntdata"/><Relationship Id="rId62" Type="http://schemas.openxmlformats.org/officeDocument/2006/relationships/font" Target="fonts/font18.fntdata"/><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5.fntdata"/><Relationship Id="rId57" Type="http://schemas.openxmlformats.org/officeDocument/2006/relationships/font" Target="fonts/font13.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notesMaster" Target="notesMasters/notesMaster1.xml"/><Relationship Id="rId52" Type="http://schemas.openxmlformats.org/officeDocument/2006/relationships/font" Target="fonts/font8.fntdata"/><Relationship Id="rId60" Type="http://schemas.openxmlformats.org/officeDocument/2006/relationships/font" Target="fonts/font16.fntdata"/><Relationship Id="rId65" Type="http://schemas.openxmlformats.org/officeDocument/2006/relationships/font" Target="fonts/font21.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font" Target="fonts/font6.fntdata"/><Relationship Id="rId55" Type="http://schemas.openxmlformats.org/officeDocument/2006/relationships/font" Target="fonts/font1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323596cc147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 name="Google Shape;325;g323596cc14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g3473ba6ddd2_0_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1" name="Google Shape;411;g3473ba6ddd2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For us to use this information in statistical analysis, it’s often necessary to compute these relationships between all pairs of observations. This means that, for many applications in geographic data science, we are building a topology—a mathematical structure that expresses the connectivity between observations—that we can use to examine the data.</a:t>
            </a:r>
            <a:endParaRPr/>
          </a:p>
          <a:p>
            <a:pPr marL="0" lvl="0" indent="0" algn="l" rtl="0">
              <a:spcBef>
                <a:spcPts val="0"/>
              </a:spcBef>
              <a:spcAft>
                <a:spcPts val="0"/>
              </a:spcAft>
              <a:buNone/>
            </a:pPr>
            <a:endParaRPr/>
          </a:p>
          <a:p>
            <a:pPr marL="0" lvl="0" indent="0" algn="l" rtl="0">
              <a:spcBef>
                <a:spcPts val="0"/>
              </a:spcBef>
              <a:spcAft>
                <a:spcPts val="0"/>
              </a:spcAft>
              <a:buNone/>
            </a:pPr>
            <a:r>
              <a:rPr lang="en"/>
              <a:t>These are spatial questions that target specific information about the spatial configuration of a specific target (“a neighborhood,” “my stalled car”) and geographically connected relevant sites (“adjacent neighborhoods”, “nearby gas stations”). For us to use this information in statistical analysis, it’s often necessary to compute these relationships between all pairs of observations. </a:t>
            </a:r>
            <a:endParaRPr/>
          </a:p>
          <a:p>
            <a:pPr marL="0" lvl="0" indent="0" algn="l" rtl="0">
              <a:spcBef>
                <a:spcPts val="0"/>
              </a:spcBef>
              <a:spcAft>
                <a:spcPts val="0"/>
              </a:spcAft>
              <a:buNone/>
            </a:pPr>
            <a:endParaRPr/>
          </a:p>
          <a:p>
            <a:pPr marL="0" lvl="0" indent="0" algn="l" rtl="0">
              <a:spcBef>
                <a:spcPts val="0"/>
              </a:spcBef>
              <a:spcAft>
                <a:spcPts val="0"/>
              </a:spcAft>
              <a:buNone/>
            </a:pPr>
            <a:r>
              <a:rPr lang="en"/>
              <a:t>This means that, for many applications in geographic data science, we are building a topology—a mathematical structure that expresses the connectivity between observations—that we can use to examine the data. Spatial weights matrices express this topology, letting us embed all of our observations in space together, rather than asking and answering single questions about features nearby a unit.</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g3473ba6ddd2_0_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9" name="Google Shape;419;g3473ba6ddd2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For us to use this information in statistical analysis, it’s often necessary to compute these relationships between all pairs of observations. This means that, for many applications in geographic data science, we are building a topology—a mathematical structure that expresses the connectivity between observations—that we can use to examine the data.</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These are spatial questions that target specific information about the spatial configuration of a specific target (“a neighborhood,” “my stalled car”) and geographically connected relevant sites (“adjacent neighborhoods”, “nearby gas stations”). For us to use this information in statistical analysis, it’s often necessary to compute these relationships between all pairs of observations. </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This means that, for many applications in geographic data science, we are building a topology—a mathematical structure that expresses the connectivity between observations—that we can use to examine the data. Spatial weights matrices express this topology, letting us embed all of our observations in space together, rather than asking and answering single questions about features nearby a unit.</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3473ba6ddd2_0_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3473ba6ddd2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Two geometries are considered neighbours if they share at least one vertex (queen contiguity)</a:t>
            </a:r>
            <a:endParaRPr/>
          </a:p>
          <a:p>
            <a:pPr marL="0" lvl="0" indent="0" algn="l" rtl="0">
              <a:spcBef>
                <a:spcPts val="0"/>
              </a:spcBef>
              <a:spcAft>
                <a:spcPts val="0"/>
              </a:spcAft>
              <a:buNone/>
            </a:pPr>
            <a:r>
              <a:rPr lang="en"/>
              <a:t>or one edge (rook contiguity).</a:t>
            </a:r>
            <a:endParaRPr/>
          </a:p>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Google Shape;433;g3473ba6ddd2_0_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4" name="Google Shape;434;g3473ba6ddd2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g3473ba6ddd2_0_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3" name="Google Shape;443;g3473ba6ddd2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3473ba6ddd2_0_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5" name="Google Shape;455;g3473ba6ddd2_0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g33da3629f27_0_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7" name="Google Shape;467;g33da3629f27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g3473ba6ddd2_0_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8" name="Google Shape;478;g3473ba6ddd2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3"/>
        <p:cNvGrpSpPr/>
        <p:nvPr/>
      </p:nvGrpSpPr>
      <p:grpSpPr>
        <a:xfrm>
          <a:off x="0" y="0"/>
          <a:ext cx="0" cy="0"/>
          <a:chOff x="0" y="0"/>
          <a:chExt cx="0" cy="0"/>
        </a:xfrm>
      </p:grpSpPr>
      <p:sp>
        <p:nvSpPr>
          <p:cNvPr id="484" name="Google Shape;484;g3473ba6ddd2_0_1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5" name="Google Shape;485;g3473ba6ddd2_0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3473ba6ddd2_0_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3473ba6ddd2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Spatial autocorrelation extends the idea of correlation to geographical space. It examines whether similar values are clustered together in space or are randomly distributed.</a:t>
            </a:r>
            <a:endParaRPr/>
          </a:p>
          <a:p>
            <a:pPr marL="457200" lvl="0" indent="-298450" algn="l" rtl="0">
              <a:spcBef>
                <a:spcPts val="0"/>
              </a:spcBef>
              <a:spcAft>
                <a:spcPts val="0"/>
              </a:spcAft>
              <a:buSzPts val="1100"/>
              <a:buChar char="●"/>
            </a:pPr>
            <a:r>
              <a:rPr lang="en"/>
              <a:t>Positive spatial autocorrelation: Nearby locations have similar values.</a:t>
            </a:r>
            <a:endParaRPr/>
          </a:p>
          <a:p>
            <a:pPr marL="0" lvl="0" indent="0" algn="l" rtl="0">
              <a:spcBef>
                <a:spcPts val="0"/>
              </a:spcBef>
              <a:spcAft>
                <a:spcPts val="0"/>
              </a:spcAft>
              <a:buNone/>
            </a:pPr>
            <a:r>
              <a:rPr lang="en"/>
              <a:t>Example: High air pollution levels in one city are often surrounded by high pollution levels in neighboring cities.</a:t>
            </a:r>
            <a:endParaRPr/>
          </a:p>
          <a:p>
            <a:pPr marL="457200" lvl="0" indent="-298450" algn="l" rtl="0">
              <a:spcBef>
                <a:spcPts val="0"/>
              </a:spcBef>
              <a:spcAft>
                <a:spcPts val="0"/>
              </a:spcAft>
              <a:buSzPts val="1100"/>
              <a:buChar char="●"/>
            </a:pPr>
            <a:r>
              <a:rPr lang="en"/>
              <a:t>Negative spatial autocorrelation: Nearby locations have opposite values.</a:t>
            </a:r>
            <a:endParaRPr/>
          </a:p>
          <a:p>
            <a:pPr marL="0" lvl="0" indent="0" algn="l" rtl="0">
              <a:spcBef>
                <a:spcPts val="0"/>
              </a:spcBef>
              <a:spcAft>
                <a:spcPts val="0"/>
              </a:spcAft>
              <a:buNone/>
            </a:pPr>
            <a:r>
              <a:rPr lang="en"/>
              <a:t>Example: A rich neighborhood surrounded by poorer areas.</a:t>
            </a:r>
            <a:endParaRPr/>
          </a:p>
          <a:p>
            <a:pPr marL="457200" lvl="0" indent="-298450" algn="l" rtl="0">
              <a:spcBef>
                <a:spcPts val="0"/>
              </a:spcBef>
              <a:spcAft>
                <a:spcPts val="0"/>
              </a:spcAft>
              <a:buSzPts val="1100"/>
              <a:buChar char="●"/>
            </a:pPr>
            <a:r>
              <a:rPr lang="en"/>
              <a:t>No spatial autocorrelation: Values are randomly distributed.</a:t>
            </a:r>
            <a:endParaRPr/>
          </a:p>
          <a:p>
            <a:pPr marL="0" lvl="0" indent="0" algn="l" rtl="0">
              <a:spcBef>
                <a:spcPts val="0"/>
              </a:spcBef>
              <a:spcAft>
                <a:spcPts val="0"/>
              </a:spcAft>
              <a:buNone/>
            </a:pPr>
            <a:r>
              <a:rPr lang="en"/>
              <a:t>Example: If crime incidents were randomly spread across a city with no pattern.</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g338334c04af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3" name="Google Shape;333;g338334c04af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Google Shape;501;g33e352d0906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2" name="Google Shape;502;g33e352d090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Income</a:t>
            </a:r>
            <a:endParaRPr/>
          </a:p>
          <a:p>
            <a:pPr marL="0" lvl="0" indent="0" algn="l" rtl="0">
              <a:spcBef>
                <a:spcPts val="0"/>
              </a:spcBef>
              <a:spcAft>
                <a:spcPts val="0"/>
              </a:spcAft>
              <a:buNone/>
            </a:pPr>
            <a:r>
              <a:rPr lang="en"/>
              <a:t>→ High-income neighbourhoods are often located near other high-income areas (HH), while low-income areas cluster together (LL).</a:t>
            </a:r>
            <a:endParaRPr/>
          </a:p>
          <a:p>
            <a:pPr marL="0" lvl="0" indent="0" algn="l" rtl="0">
              <a:spcBef>
                <a:spcPts val="0"/>
              </a:spcBef>
              <a:spcAft>
                <a:spcPts val="0"/>
              </a:spcAft>
              <a:buNone/>
            </a:pPr>
            <a:r>
              <a:rPr lang="en"/>
              <a:t>Example: Affluent suburbs surrounding central business districts.</a:t>
            </a:r>
            <a:endParaRPr/>
          </a:p>
          <a:p>
            <a:pPr marL="0" lvl="0" indent="0" algn="l" rtl="0">
              <a:spcBef>
                <a:spcPts val="0"/>
              </a:spcBef>
              <a:spcAft>
                <a:spcPts val="0"/>
              </a:spcAft>
              <a:buNone/>
            </a:pPr>
            <a:endParaRPr/>
          </a:p>
          <a:p>
            <a:pPr marL="0" lvl="0" indent="0" algn="l" rtl="0">
              <a:spcBef>
                <a:spcPts val="0"/>
              </a:spcBef>
              <a:spcAft>
                <a:spcPts val="0"/>
              </a:spcAft>
              <a:buNone/>
            </a:pPr>
            <a:r>
              <a:rPr lang="en"/>
              <a:t>Poverty</a:t>
            </a:r>
            <a:endParaRPr/>
          </a:p>
          <a:p>
            <a:pPr marL="0" lvl="0" indent="0" algn="l" rtl="0">
              <a:spcBef>
                <a:spcPts val="0"/>
              </a:spcBef>
              <a:spcAft>
                <a:spcPts val="0"/>
              </a:spcAft>
              <a:buNone/>
            </a:pPr>
            <a:r>
              <a:rPr lang="en"/>
              <a:t>→ Areas with high poverty rates are often adjacent to other disadvantaged areas.</a:t>
            </a:r>
            <a:endParaRPr/>
          </a:p>
          <a:p>
            <a:pPr marL="0" lvl="0" indent="0" algn="l" rtl="0">
              <a:spcBef>
                <a:spcPts val="0"/>
              </a:spcBef>
              <a:spcAft>
                <a:spcPts val="0"/>
              </a:spcAft>
              <a:buNone/>
            </a:pPr>
            <a:r>
              <a:rPr lang="en"/>
              <a:t>Example: Inner-city zones with historical disinvestment showing concentrated poverty.</a:t>
            </a:r>
            <a:endParaRPr/>
          </a:p>
          <a:p>
            <a:pPr marL="0" lvl="0" indent="0" algn="l" rtl="0">
              <a:spcBef>
                <a:spcPts val="0"/>
              </a:spcBef>
              <a:spcAft>
                <a:spcPts val="0"/>
              </a:spcAft>
              <a:buNone/>
            </a:pPr>
            <a:endParaRPr/>
          </a:p>
          <a:p>
            <a:pPr marL="0" lvl="0" indent="0" algn="l" rtl="0">
              <a:spcBef>
                <a:spcPts val="0"/>
              </a:spcBef>
              <a:spcAft>
                <a:spcPts val="0"/>
              </a:spcAft>
              <a:buNone/>
            </a:pPr>
            <a:r>
              <a:rPr lang="en"/>
              <a:t>Vegetation</a:t>
            </a:r>
            <a:endParaRPr/>
          </a:p>
          <a:p>
            <a:pPr marL="0" lvl="0" indent="0" algn="l" rtl="0">
              <a:spcBef>
                <a:spcPts val="0"/>
              </a:spcBef>
              <a:spcAft>
                <a:spcPts val="0"/>
              </a:spcAft>
              <a:buNone/>
            </a:pPr>
            <a:r>
              <a:rPr lang="en"/>
              <a:t>→ Forested regions or green spaces typically span across multiple adjacent areas.</a:t>
            </a:r>
            <a:endParaRPr/>
          </a:p>
          <a:p>
            <a:pPr marL="0" lvl="0" indent="0" algn="l" rtl="0">
              <a:spcBef>
                <a:spcPts val="0"/>
              </a:spcBef>
              <a:spcAft>
                <a:spcPts val="0"/>
              </a:spcAft>
              <a:buNone/>
            </a:pPr>
            <a:r>
              <a:rPr lang="en"/>
              <a:t>Example: National parks or river corridors with contiguous vegetation coverage.</a:t>
            </a:r>
            <a:endParaRPr/>
          </a:p>
          <a:p>
            <a:pPr marL="0" lvl="0" indent="0" algn="l" rtl="0">
              <a:spcBef>
                <a:spcPts val="0"/>
              </a:spcBef>
              <a:spcAft>
                <a:spcPts val="0"/>
              </a:spcAft>
              <a:buNone/>
            </a:pPr>
            <a:endParaRPr/>
          </a:p>
          <a:p>
            <a:pPr marL="0" lvl="0" indent="0" algn="l" rtl="0">
              <a:spcBef>
                <a:spcPts val="0"/>
              </a:spcBef>
              <a:spcAft>
                <a:spcPts val="0"/>
              </a:spcAft>
              <a:buNone/>
            </a:pPr>
            <a:r>
              <a:rPr lang="en"/>
              <a:t>Temperature</a:t>
            </a:r>
            <a:endParaRPr/>
          </a:p>
          <a:p>
            <a:pPr marL="0" lvl="0" indent="0" algn="l" rtl="0">
              <a:spcBef>
                <a:spcPts val="0"/>
              </a:spcBef>
              <a:spcAft>
                <a:spcPts val="0"/>
              </a:spcAft>
              <a:buNone/>
            </a:pPr>
            <a:r>
              <a:rPr lang="en"/>
              <a:t>→ Warmer or cooler temperatures tend to cluster spatially due to elevation or urban heat effects.</a:t>
            </a:r>
            <a:endParaRPr/>
          </a:p>
          <a:p>
            <a:pPr marL="0" lvl="0" indent="0" algn="l" rtl="0">
              <a:spcBef>
                <a:spcPts val="0"/>
              </a:spcBef>
              <a:spcAft>
                <a:spcPts val="0"/>
              </a:spcAft>
              <a:buNone/>
            </a:pPr>
            <a:r>
              <a:rPr lang="en"/>
              <a:t>Example: Urban heat islands where city centers are hotter than surrounding suburbs.</a:t>
            </a:r>
            <a:br>
              <a:rPr lang="en"/>
            </a:br>
            <a:endParaRPr/>
          </a:p>
          <a:p>
            <a:pPr marL="0" lvl="0" indent="0" algn="l" rtl="0">
              <a:spcBef>
                <a:spcPts val="0"/>
              </a:spcBef>
              <a:spcAft>
                <a:spcPts val="0"/>
              </a:spcAft>
              <a:buNone/>
            </a:pPr>
            <a:endParaRPr/>
          </a:p>
          <a:p>
            <a:pPr marL="0" lvl="0" indent="0" algn="l" rtl="0">
              <a:spcBef>
                <a:spcPts val="0"/>
              </a:spcBef>
              <a:spcAft>
                <a:spcPts val="0"/>
              </a:spcAft>
              <a:buNone/>
            </a:pPr>
            <a:r>
              <a:rPr lang="en"/>
              <a:t>—----------</a:t>
            </a:r>
            <a:endParaRPr/>
          </a:p>
          <a:p>
            <a:pPr marL="0" lvl="0" indent="0" algn="l" rtl="0">
              <a:spcBef>
                <a:spcPts val="0"/>
              </a:spcBef>
              <a:spcAft>
                <a:spcPts val="0"/>
              </a:spcAft>
              <a:buNone/>
            </a:pPr>
            <a:r>
              <a:rPr lang="en"/>
              <a:t>Negative spatial autocorrelation</a:t>
            </a:r>
            <a:br>
              <a:rPr lang="en"/>
            </a:br>
            <a:endParaRPr/>
          </a:p>
          <a:p>
            <a:pPr marL="0" lvl="0" indent="0" algn="l" rtl="0">
              <a:spcBef>
                <a:spcPts val="0"/>
              </a:spcBef>
              <a:spcAft>
                <a:spcPts val="0"/>
              </a:spcAft>
              <a:buNone/>
            </a:pPr>
            <a:r>
              <a:rPr lang="en"/>
              <a:t>Supermarkets</a:t>
            </a:r>
            <a:endParaRPr/>
          </a:p>
          <a:p>
            <a:pPr marL="0" lvl="0" indent="0" algn="l" rtl="0">
              <a:spcBef>
                <a:spcPts val="0"/>
              </a:spcBef>
              <a:spcAft>
                <a:spcPts val="0"/>
              </a:spcAft>
              <a:buNone/>
            </a:pPr>
            <a:r>
              <a:rPr lang="en"/>
              <a:t>→ Usually evenly spread across a city to reach different residential areas.</a:t>
            </a:r>
            <a:endParaRPr/>
          </a:p>
          <a:p>
            <a:pPr marL="0" lvl="0" indent="0" algn="l" rtl="0">
              <a:spcBef>
                <a:spcPts val="0"/>
              </a:spcBef>
              <a:spcAft>
                <a:spcPts val="0"/>
              </a:spcAft>
              <a:buNone/>
            </a:pPr>
            <a:r>
              <a:rPr lang="en"/>
              <a:t>→ Negative autocorrelation: a new one is likely located where there isn't one nearby.</a:t>
            </a:r>
            <a:endParaRPr/>
          </a:p>
          <a:p>
            <a:pPr marL="0" lvl="0" indent="0" algn="l" rtl="0">
              <a:spcBef>
                <a:spcPts val="0"/>
              </a:spcBef>
              <a:spcAft>
                <a:spcPts val="0"/>
              </a:spcAft>
              <a:buNone/>
            </a:pPr>
            <a:endParaRPr/>
          </a:p>
          <a:p>
            <a:pPr marL="0" lvl="0" indent="0" algn="l" rtl="0">
              <a:spcBef>
                <a:spcPts val="0"/>
              </a:spcBef>
              <a:spcAft>
                <a:spcPts val="0"/>
              </a:spcAft>
              <a:buNone/>
            </a:pPr>
            <a:r>
              <a:rPr lang="en"/>
              <a:t>Police stations / Fire stations</a:t>
            </a:r>
            <a:endParaRPr/>
          </a:p>
          <a:p>
            <a:pPr marL="0" lvl="0" indent="0" algn="l" rtl="0">
              <a:spcBef>
                <a:spcPts val="0"/>
              </a:spcBef>
              <a:spcAft>
                <a:spcPts val="0"/>
              </a:spcAft>
              <a:buNone/>
            </a:pPr>
            <a:r>
              <a:rPr lang="en"/>
              <a:t>→ Designed to cover service areas and minimize response times.</a:t>
            </a:r>
            <a:endParaRPr/>
          </a:p>
          <a:p>
            <a:pPr marL="0" lvl="0" indent="0" algn="l" rtl="0">
              <a:spcBef>
                <a:spcPts val="0"/>
              </a:spcBef>
              <a:spcAft>
                <a:spcPts val="0"/>
              </a:spcAft>
              <a:buNone/>
            </a:pPr>
            <a:r>
              <a:rPr lang="en"/>
              <a:t>→ Negative autocorrelation due to intentional spacing.</a:t>
            </a:r>
            <a:endParaRPr/>
          </a:p>
          <a:p>
            <a:pPr marL="0" lvl="0" indent="0" algn="l" rtl="0">
              <a:spcBef>
                <a:spcPts val="0"/>
              </a:spcBef>
              <a:spcAft>
                <a:spcPts val="0"/>
              </a:spcAft>
              <a:buNone/>
            </a:pPr>
            <a:endParaRPr/>
          </a:p>
          <a:p>
            <a:pPr marL="0" lvl="0" indent="0" algn="l" rtl="0">
              <a:spcBef>
                <a:spcPts val="0"/>
              </a:spcBef>
              <a:spcAft>
                <a:spcPts val="0"/>
              </a:spcAft>
              <a:buNone/>
            </a:pPr>
            <a:r>
              <a:rPr lang="en"/>
              <a:t>Hospitals</a:t>
            </a:r>
            <a:endParaRPr/>
          </a:p>
          <a:p>
            <a:pPr marL="0" lvl="0" indent="0" algn="l" rtl="0">
              <a:spcBef>
                <a:spcPts val="0"/>
              </a:spcBef>
              <a:spcAft>
                <a:spcPts val="0"/>
              </a:spcAft>
              <a:buNone/>
            </a:pPr>
            <a:r>
              <a:rPr lang="en"/>
              <a:t>→ Large regional hospitals are spatially separated to serve different catchments.</a:t>
            </a:r>
            <a:endParaRPr/>
          </a:p>
          <a:p>
            <a:pPr marL="0" lvl="0" indent="0" algn="l" rtl="0">
              <a:spcBef>
                <a:spcPts val="0"/>
              </a:spcBef>
              <a:spcAft>
                <a:spcPts val="0"/>
              </a:spcAft>
              <a:buNone/>
            </a:pPr>
            <a:r>
              <a:rPr lang="en"/>
              <a:t>→ Again, negative autocorrelation is common.</a:t>
            </a:r>
            <a:br>
              <a:rPr lang="en"/>
            </a:b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9"/>
        <p:cNvGrpSpPr/>
        <p:nvPr/>
      </p:nvGrpSpPr>
      <p:grpSpPr>
        <a:xfrm>
          <a:off x="0" y="0"/>
          <a:ext cx="0" cy="0"/>
          <a:chOff x="0" y="0"/>
          <a:chExt cx="0" cy="0"/>
        </a:xfrm>
      </p:grpSpPr>
      <p:sp>
        <p:nvSpPr>
          <p:cNvPr id="510" name="Google Shape;510;g33b1bb45509_0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1" name="Google Shape;511;g33b1bb45509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g33da3629f27_0_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7" name="Google Shape;517;g33da3629f27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2"/>
        <p:cNvGrpSpPr/>
        <p:nvPr/>
      </p:nvGrpSpPr>
      <p:grpSpPr>
        <a:xfrm>
          <a:off x="0" y="0"/>
          <a:ext cx="0" cy="0"/>
          <a:chOff x="0" y="0"/>
          <a:chExt cx="0" cy="0"/>
        </a:xfrm>
      </p:grpSpPr>
      <p:sp>
        <p:nvSpPr>
          <p:cNvPr id="523" name="Google Shape;523;g33b1bb45509_0_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4" name="Google Shape;524;g33b1bb45509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9"/>
        <p:cNvGrpSpPr/>
        <p:nvPr/>
      </p:nvGrpSpPr>
      <p:grpSpPr>
        <a:xfrm>
          <a:off x="0" y="0"/>
          <a:ext cx="0" cy="0"/>
          <a:chOff x="0" y="0"/>
          <a:chExt cx="0" cy="0"/>
        </a:xfrm>
      </p:grpSpPr>
      <p:sp>
        <p:nvSpPr>
          <p:cNvPr id="530" name="Google Shape;530;g33b1bb45509_0_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1" name="Google Shape;531;g33b1bb45509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p:cNvGrpSpPr/>
        <p:nvPr/>
      </p:nvGrpSpPr>
      <p:grpSpPr>
        <a:xfrm>
          <a:off x="0" y="0"/>
          <a:ext cx="0" cy="0"/>
          <a:chOff x="0" y="0"/>
          <a:chExt cx="0" cy="0"/>
        </a:xfrm>
      </p:grpSpPr>
      <p:sp>
        <p:nvSpPr>
          <p:cNvPr id="537" name="Google Shape;537;g33b1bb45509_0_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8" name="Google Shape;538;g33b1bb45509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Google Shape;544;g3386b91c2a5_0_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5" name="Google Shape;545;g3386b91c2a5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7"/>
        <p:cNvGrpSpPr/>
        <p:nvPr/>
      </p:nvGrpSpPr>
      <p:grpSpPr>
        <a:xfrm>
          <a:off x="0" y="0"/>
          <a:ext cx="0" cy="0"/>
          <a:chOff x="0" y="0"/>
          <a:chExt cx="0" cy="0"/>
        </a:xfrm>
      </p:grpSpPr>
      <p:sp>
        <p:nvSpPr>
          <p:cNvPr id="558" name="Google Shape;558;g3473ba6ddd2_0_1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9" name="Google Shape;559;g3473ba6ddd2_0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2"/>
        <p:cNvGrpSpPr/>
        <p:nvPr/>
      </p:nvGrpSpPr>
      <p:grpSpPr>
        <a:xfrm>
          <a:off x="0" y="0"/>
          <a:ext cx="0" cy="0"/>
          <a:chOff x="0" y="0"/>
          <a:chExt cx="0" cy="0"/>
        </a:xfrm>
      </p:grpSpPr>
      <p:sp>
        <p:nvSpPr>
          <p:cNvPr id="563" name="Google Shape;563;g3473ba6ddd2_0_1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4" name="Google Shape;564;g3473ba6ddd2_0_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Google Shape;569;g3386b91c2a5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0" name="Google Shape;570;g3386b91c2a5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AutoNum type="arabicPeriod"/>
            </a:pPr>
            <a:r>
              <a:rPr lang="en"/>
              <a:t>State the null and alternative hypotheses:</a:t>
            </a:r>
            <a:endParaRPr/>
          </a:p>
          <a:p>
            <a:pPr marL="457200" lvl="0" indent="-298450" algn="l" rtl="0">
              <a:spcBef>
                <a:spcPts val="0"/>
              </a:spcBef>
              <a:spcAft>
                <a:spcPts val="0"/>
              </a:spcAft>
              <a:buSzPts val="1100"/>
              <a:buAutoNum type="arabicPeriod"/>
            </a:pPr>
            <a:r>
              <a:rPr lang="en"/>
              <a:t>Choose the significance level α we are willing to tolerate, which represents the maximum value for the probability of incorrectly rejecting the null hypothesis when it is true (usually α=0.05).</a:t>
            </a:r>
            <a:endParaRPr/>
          </a:p>
          <a:p>
            <a:pPr marL="457200" lvl="0" indent="-298450" algn="l" rtl="0">
              <a:spcBef>
                <a:spcPts val="0"/>
              </a:spcBef>
              <a:spcAft>
                <a:spcPts val="0"/>
              </a:spcAft>
              <a:buSzPts val="1100"/>
              <a:buAutoNum type="arabicPeriod"/>
            </a:pPr>
            <a:r>
              <a:rPr lang="en"/>
              <a:t>Calculate the test statistic Z</a:t>
            </a:r>
            <a:endParaRPr/>
          </a:p>
          <a:p>
            <a:pPr marL="457200" lvl="0" indent="-298450" algn="l" rtl="0">
              <a:spcBef>
                <a:spcPts val="0"/>
              </a:spcBef>
              <a:spcAft>
                <a:spcPts val="0"/>
              </a:spcAft>
              <a:buSzPts val="1100"/>
              <a:buAutoNum type="arabicPeriod"/>
            </a:pPr>
            <a:r>
              <a:rPr lang="en"/>
              <a:t>Find the p-value for the observed data by comparing the z-score to the standard normal distribution or via Monte Carlo randomization. The p-value is the probability of obtaining a test statistic as extreme as or more extreme than the one observed test statistic in the direction of the alternative hypothesis, assuming the null hypothesis is true.</a:t>
            </a:r>
            <a:endParaRPr/>
          </a:p>
          <a:p>
            <a:pPr marL="457200" lvl="0" indent="-298450" algn="l" rtl="0">
              <a:spcBef>
                <a:spcPts val="0"/>
              </a:spcBef>
              <a:spcAft>
                <a:spcPts val="0"/>
              </a:spcAft>
              <a:buSzPts val="1100"/>
              <a:buAutoNum type="arabicPeriod"/>
            </a:pPr>
            <a:r>
              <a:rPr lang="en"/>
              <a:t>Make one of these two decisions and state a conclusion:</a:t>
            </a:r>
            <a:endParaRPr/>
          </a:p>
          <a:p>
            <a:pPr marL="457200" lvl="0" indent="-298450" algn="l" rtl="0">
              <a:spcBef>
                <a:spcPts val="0"/>
              </a:spcBef>
              <a:spcAft>
                <a:spcPts val="0"/>
              </a:spcAft>
              <a:buSzPts val="1100"/>
              <a:buAutoNum type="arabicPeriod"/>
            </a:pPr>
            <a:r>
              <a:rPr lang="en"/>
              <a:t>If p-value &lt; α, we reject the null hypothesis. We conclude data provide evidence for the alternative hypothesis.</a:t>
            </a:r>
            <a:endParaRPr/>
          </a:p>
          <a:p>
            <a:pPr marL="457200" lvl="0" indent="-298450" algn="l" rtl="0">
              <a:spcBef>
                <a:spcPts val="0"/>
              </a:spcBef>
              <a:spcAft>
                <a:spcPts val="0"/>
              </a:spcAft>
              <a:buSzPts val="1100"/>
              <a:buAutoNum type="arabicPeriod"/>
            </a:pPr>
            <a:r>
              <a:rPr lang="en"/>
              <a:t>If p-value ≥ α, we fail to reject the null hypothesis. The data do not provide evidence for the alternative hypothesis.</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338334c04af_0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338334c04af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
        <p:cNvGrpSpPr/>
        <p:nvPr/>
      </p:nvGrpSpPr>
      <p:grpSpPr>
        <a:xfrm>
          <a:off x="0" y="0"/>
          <a:ext cx="0" cy="0"/>
          <a:chOff x="0" y="0"/>
          <a:chExt cx="0" cy="0"/>
        </a:xfrm>
      </p:grpSpPr>
      <p:sp>
        <p:nvSpPr>
          <p:cNvPr id="581" name="Google Shape;581;g3386b91c2a5_0_10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2" name="Google Shape;582;g3386b91c2a5_0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9"/>
        <p:cNvGrpSpPr/>
        <p:nvPr/>
      </p:nvGrpSpPr>
      <p:grpSpPr>
        <a:xfrm>
          <a:off x="0" y="0"/>
          <a:ext cx="0" cy="0"/>
          <a:chOff x="0" y="0"/>
          <a:chExt cx="0" cy="0"/>
        </a:xfrm>
      </p:grpSpPr>
      <p:sp>
        <p:nvSpPr>
          <p:cNvPr id="590" name="Google Shape;590;g33e352d0906_0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1" name="Google Shape;591;g33e352d0906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Google Shape;596;g3473ba6ddd2_0_1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7" name="Google Shape;597;g3473ba6ddd2_0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Designed to provide an indication of the extent of significant spatial clustering of similar values around each observation.</a:t>
            </a:r>
            <a:endParaRPr/>
          </a:p>
          <a:p>
            <a:pPr marL="457200" lvl="0" indent="-298450" algn="l" rtl="0">
              <a:spcBef>
                <a:spcPts val="0"/>
              </a:spcBef>
              <a:spcAft>
                <a:spcPts val="0"/>
              </a:spcAft>
              <a:buSzPts val="1100"/>
              <a:buChar char="●"/>
            </a:pPr>
            <a:r>
              <a:rPr lang="en"/>
              <a:t>Also known as Local Indicators of Spatial Association (LISA) (Anselin 1995)</a:t>
            </a:r>
            <a:endParaRPr/>
          </a:p>
          <a:p>
            <a:pPr marL="457200" lvl="0" indent="-298450" algn="l" rtl="0">
              <a:spcBef>
                <a:spcPts val="0"/>
              </a:spcBef>
              <a:spcAft>
                <a:spcPts val="0"/>
              </a:spcAft>
              <a:buSzPts val="1100"/>
              <a:buChar char="●"/>
            </a:pPr>
            <a:r>
              <a:rPr lang="en"/>
              <a:t>The sum of the LISA’s values across all regions is equal to a multiple of the global indicator of spatial association.</a:t>
            </a:r>
            <a:endParaRPr/>
          </a:p>
          <a:p>
            <a:pPr marL="45720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2"/>
        <p:cNvGrpSpPr/>
        <p:nvPr/>
      </p:nvGrpSpPr>
      <p:grpSpPr>
        <a:xfrm>
          <a:off x="0" y="0"/>
          <a:ext cx="0" cy="0"/>
          <a:chOff x="0" y="0"/>
          <a:chExt cx="0" cy="0"/>
        </a:xfrm>
      </p:grpSpPr>
      <p:sp>
        <p:nvSpPr>
          <p:cNvPr id="603" name="Google Shape;603;g3473ba6ddd2_0_1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4" name="Google Shape;604;g3473ba6ddd2_0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0"/>
        <p:cNvGrpSpPr/>
        <p:nvPr/>
      </p:nvGrpSpPr>
      <p:grpSpPr>
        <a:xfrm>
          <a:off x="0" y="0"/>
          <a:ext cx="0" cy="0"/>
          <a:chOff x="0" y="0"/>
          <a:chExt cx="0" cy="0"/>
        </a:xfrm>
      </p:grpSpPr>
      <p:sp>
        <p:nvSpPr>
          <p:cNvPr id="611" name="Google Shape;611;g338fa15405f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2" name="Google Shape;612;g338fa15405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9"/>
        <p:cNvGrpSpPr/>
        <p:nvPr/>
      </p:nvGrpSpPr>
      <p:grpSpPr>
        <a:xfrm>
          <a:off x="0" y="0"/>
          <a:ext cx="0" cy="0"/>
          <a:chOff x="0" y="0"/>
          <a:chExt cx="0" cy="0"/>
        </a:xfrm>
      </p:grpSpPr>
      <p:sp>
        <p:nvSpPr>
          <p:cNvPr id="620" name="Google Shape;620;g3473ba6ddd2_0_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1" name="Google Shape;621;g3473ba6ddd2_0_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5"/>
        <p:cNvGrpSpPr/>
        <p:nvPr/>
      </p:nvGrpSpPr>
      <p:grpSpPr>
        <a:xfrm>
          <a:off x="0" y="0"/>
          <a:ext cx="0" cy="0"/>
          <a:chOff x="0" y="0"/>
          <a:chExt cx="0" cy="0"/>
        </a:xfrm>
      </p:grpSpPr>
      <p:sp>
        <p:nvSpPr>
          <p:cNvPr id="626" name="Google Shape;626;g338fa15405f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7" name="Google Shape;627;g338fa15405f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1"/>
        <p:cNvGrpSpPr/>
        <p:nvPr/>
      </p:nvGrpSpPr>
      <p:grpSpPr>
        <a:xfrm>
          <a:off x="0" y="0"/>
          <a:ext cx="0" cy="0"/>
          <a:chOff x="0" y="0"/>
          <a:chExt cx="0" cy="0"/>
        </a:xfrm>
      </p:grpSpPr>
      <p:sp>
        <p:nvSpPr>
          <p:cNvPr id="632" name="Google Shape;632;g33e5059a845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3" name="Google Shape;633;g33e5059a845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endParaRPr>
              <a:solidFill>
                <a:schemeClr val="dk1"/>
              </a:solidFill>
            </a:endParaRPr>
          </a:p>
          <a:p>
            <a:pPr marL="0" lvl="0" indent="0" algn="l" rtl="0">
              <a:lnSpc>
                <a:spcPct val="115000"/>
              </a:lnSpc>
              <a:spcBef>
                <a:spcPts val="1400"/>
              </a:spcBef>
              <a:spcAft>
                <a:spcPts val="0"/>
              </a:spcAft>
              <a:buClr>
                <a:schemeClr val="dk1"/>
              </a:buClr>
              <a:buSzPts val="1100"/>
              <a:buFont typeface="Arial"/>
              <a:buNone/>
            </a:pPr>
            <a:r>
              <a:rPr lang="en" sz="1300" b="1">
                <a:solidFill>
                  <a:schemeClr val="dk1"/>
                </a:solidFill>
              </a:rPr>
              <a:t>🧠 How It Works:</a:t>
            </a:r>
            <a:endParaRPr sz="1300" b="1">
              <a:solidFill>
                <a:schemeClr val="dk1"/>
              </a:solidFill>
            </a:endParaRPr>
          </a:p>
          <a:p>
            <a:pPr marL="457200" lvl="0" indent="-298450" algn="l" rtl="0">
              <a:lnSpc>
                <a:spcPct val="115000"/>
              </a:lnSpc>
              <a:spcBef>
                <a:spcPts val="1200"/>
              </a:spcBef>
              <a:spcAft>
                <a:spcPts val="0"/>
              </a:spcAft>
              <a:buClr>
                <a:schemeClr val="dk1"/>
              </a:buClr>
              <a:buSzPts val="1100"/>
              <a:buChar char="●"/>
            </a:pPr>
            <a:r>
              <a:rPr lang="en">
                <a:solidFill>
                  <a:schemeClr val="dk1"/>
                </a:solidFill>
              </a:rPr>
              <a:t>For each feature/location iii, the Gi* statistic sums the </a:t>
            </a:r>
            <a:r>
              <a:rPr lang="en" b="1">
                <a:solidFill>
                  <a:schemeClr val="dk1"/>
                </a:solidFill>
              </a:rPr>
              <a:t>attribute values</a:t>
            </a:r>
            <a:r>
              <a:rPr lang="en">
                <a:solidFill>
                  <a:schemeClr val="dk1"/>
                </a:solidFill>
              </a:rPr>
              <a:t> of iii and its neighbours, </a:t>
            </a:r>
            <a:r>
              <a:rPr lang="en" b="1">
                <a:solidFill>
                  <a:schemeClr val="dk1"/>
                </a:solidFill>
              </a:rPr>
              <a:t>weighted</a:t>
            </a:r>
            <a:r>
              <a:rPr lang="en">
                <a:solidFill>
                  <a:schemeClr val="dk1"/>
                </a:solidFill>
              </a:rPr>
              <a:t> by spatial proximity.</a:t>
            </a:r>
            <a:br>
              <a:rPr lang="en">
                <a:solidFill>
                  <a:schemeClr val="dk1"/>
                </a:solidFill>
              </a:rPr>
            </a:b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a:solidFill>
                  <a:schemeClr val="dk1"/>
                </a:solidFill>
              </a:rPr>
              <a:t>It then compares this local sum to the </a:t>
            </a:r>
            <a:r>
              <a:rPr lang="en" b="1">
                <a:solidFill>
                  <a:schemeClr val="dk1"/>
                </a:solidFill>
              </a:rPr>
              <a:t>global sum</a:t>
            </a:r>
            <a:r>
              <a:rPr lang="en">
                <a:solidFill>
                  <a:schemeClr val="dk1"/>
                </a:solidFill>
              </a:rPr>
              <a:t> of all attribute values.</a:t>
            </a:r>
            <a:br>
              <a:rPr lang="en">
                <a:solidFill>
                  <a:schemeClr val="dk1"/>
                </a:solidFill>
              </a:rPr>
            </a:b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a:solidFill>
                  <a:schemeClr val="dk1"/>
                </a:solidFill>
              </a:rPr>
              <a:t>The result is a </a:t>
            </a:r>
            <a:r>
              <a:rPr lang="en" b="1">
                <a:solidFill>
                  <a:schemeClr val="dk1"/>
                </a:solidFill>
              </a:rPr>
              <a:t>Z-score</a:t>
            </a:r>
            <a:r>
              <a:rPr lang="en">
                <a:solidFill>
                  <a:schemeClr val="dk1"/>
                </a:solidFill>
              </a:rPr>
              <a:t>, which tells you whether high (or low) values are </a:t>
            </a:r>
            <a:r>
              <a:rPr lang="en" b="1">
                <a:solidFill>
                  <a:schemeClr val="dk1"/>
                </a:solidFill>
              </a:rPr>
              <a:t>spatially clustered</a:t>
            </a:r>
            <a:r>
              <a:rPr lang="en">
                <a:solidFill>
                  <a:schemeClr val="dk1"/>
                </a:solidFill>
              </a:rPr>
              <a:t>.</a:t>
            </a:r>
            <a:endParaRPr>
              <a:solidFill>
                <a:schemeClr val="dk1"/>
              </a:solidFill>
            </a:endParaRPr>
          </a:p>
          <a:p>
            <a:pPr marL="0" lvl="0" indent="0" algn="l" rtl="0">
              <a:spcBef>
                <a:spcPts val="120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8"/>
        <p:cNvGrpSpPr/>
        <p:nvPr/>
      </p:nvGrpSpPr>
      <p:grpSpPr>
        <a:xfrm>
          <a:off x="0" y="0"/>
          <a:ext cx="0" cy="0"/>
          <a:chOff x="0" y="0"/>
          <a:chExt cx="0" cy="0"/>
        </a:xfrm>
      </p:grpSpPr>
      <p:sp>
        <p:nvSpPr>
          <p:cNvPr id="639" name="Google Shape;639;g338fa15405f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0" name="Google Shape;640;g338fa15405f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400"/>
              </a:spcBef>
              <a:spcAft>
                <a:spcPts val="0"/>
              </a:spcAft>
              <a:buClr>
                <a:schemeClr val="dk1"/>
              </a:buClr>
              <a:buSzPts val="1100"/>
              <a:buFont typeface="Arial"/>
              <a:buNone/>
            </a:pPr>
            <a:r>
              <a:rPr lang="en" sz="1300" b="1">
                <a:solidFill>
                  <a:schemeClr val="dk1"/>
                </a:solidFill>
              </a:rPr>
              <a:t>🔥 Getis-Ord Gi* – </a:t>
            </a:r>
            <a:r>
              <a:rPr lang="en" sz="1300" b="1" i="1">
                <a:solidFill>
                  <a:schemeClr val="dk1"/>
                </a:solidFill>
              </a:rPr>
              <a:t>Hot Spot Analysis in Spatial Statistics</a:t>
            </a:r>
            <a:endParaRPr sz="1300" b="1" i="1">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 b="1">
                <a:solidFill>
                  <a:schemeClr val="dk1"/>
                </a:solidFill>
              </a:rPr>
              <a:t>✅ Purpose:</a:t>
            </a:r>
            <a:endParaRPr b="1">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
                <a:solidFill>
                  <a:schemeClr val="dk1"/>
                </a:solidFill>
              </a:rPr>
              <a:t>To identify </a:t>
            </a:r>
            <a:r>
              <a:rPr lang="en" b="1">
                <a:solidFill>
                  <a:schemeClr val="dk1"/>
                </a:solidFill>
              </a:rPr>
              <a:t>statistically significant clusters</a:t>
            </a:r>
            <a:r>
              <a:rPr lang="en">
                <a:solidFill>
                  <a:schemeClr val="dk1"/>
                </a:solidFill>
              </a:rPr>
              <a:t> of </a:t>
            </a:r>
            <a:r>
              <a:rPr lang="en" b="1">
                <a:solidFill>
                  <a:schemeClr val="dk1"/>
                </a:solidFill>
              </a:rPr>
              <a:t>high</a:t>
            </a:r>
            <a:r>
              <a:rPr lang="en">
                <a:solidFill>
                  <a:schemeClr val="dk1"/>
                </a:solidFill>
              </a:rPr>
              <a:t> or </a:t>
            </a:r>
            <a:r>
              <a:rPr lang="en" b="1">
                <a:solidFill>
                  <a:schemeClr val="dk1"/>
                </a:solidFill>
              </a:rPr>
              <a:t>low</a:t>
            </a:r>
            <a:r>
              <a:rPr lang="en">
                <a:solidFill>
                  <a:schemeClr val="dk1"/>
                </a:solidFill>
              </a:rPr>
              <a:t> values in a spatial context — commonly referred to as </a:t>
            </a:r>
            <a:r>
              <a:rPr lang="en" b="1">
                <a:solidFill>
                  <a:schemeClr val="dk1"/>
                </a:solidFill>
              </a:rPr>
              <a:t>hot spots</a:t>
            </a:r>
            <a:r>
              <a:rPr lang="en">
                <a:solidFill>
                  <a:schemeClr val="dk1"/>
                </a:solidFill>
              </a:rPr>
              <a:t> (high values) and </a:t>
            </a:r>
            <a:r>
              <a:rPr lang="en" b="1">
                <a:solidFill>
                  <a:schemeClr val="dk1"/>
                </a:solidFill>
              </a:rPr>
              <a:t>cold spots</a:t>
            </a:r>
            <a:r>
              <a:rPr lang="en">
                <a:solidFill>
                  <a:schemeClr val="dk1"/>
                </a:solidFill>
              </a:rPr>
              <a:t> (low values).</a:t>
            </a:r>
            <a:endParaRPr>
              <a:solidFill>
                <a:schemeClr val="dk1"/>
              </a:solidFill>
            </a:endParaRPr>
          </a:p>
          <a:p>
            <a:pPr marL="0" lvl="0" indent="0" algn="l" rtl="0">
              <a:spcBef>
                <a:spcPts val="120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5"/>
        <p:cNvGrpSpPr/>
        <p:nvPr/>
      </p:nvGrpSpPr>
      <p:grpSpPr>
        <a:xfrm>
          <a:off x="0" y="0"/>
          <a:ext cx="0" cy="0"/>
          <a:chOff x="0" y="0"/>
          <a:chExt cx="0" cy="0"/>
        </a:xfrm>
      </p:grpSpPr>
      <p:sp>
        <p:nvSpPr>
          <p:cNvPr id="646" name="Google Shape;646;g3473ba6ddd2_0_1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7" name="Google Shape;647;g3473ba6ddd2_0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g3386b91c2a5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3" name="Google Shape;353;g3386b91c2a5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1"/>
        <p:cNvGrpSpPr/>
        <p:nvPr/>
      </p:nvGrpSpPr>
      <p:grpSpPr>
        <a:xfrm>
          <a:off x="0" y="0"/>
          <a:ext cx="0" cy="0"/>
          <a:chOff x="0" y="0"/>
          <a:chExt cx="0" cy="0"/>
        </a:xfrm>
      </p:grpSpPr>
      <p:sp>
        <p:nvSpPr>
          <p:cNvPr id="652" name="Google Shape;652;g338fa15405f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3" name="Google Shape;653;g338fa15405f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7"/>
        <p:cNvGrpSpPr/>
        <p:nvPr/>
      </p:nvGrpSpPr>
      <p:grpSpPr>
        <a:xfrm>
          <a:off x="0" y="0"/>
          <a:ext cx="0" cy="0"/>
          <a:chOff x="0" y="0"/>
          <a:chExt cx="0" cy="0"/>
        </a:xfrm>
      </p:grpSpPr>
      <p:sp>
        <p:nvSpPr>
          <p:cNvPr id="658" name="Google Shape;658;g338fa15405f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9" name="Google Shape;659;g338fa15405f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3"/>
        <p:cNvGrpSpPr/>
        <p:nvPr/>
      </p:nvGrpSpPr>
      <p:grpSpPr>
        <a:xfrm>
          <a:off x="0" y="0"/>
          <a:ext cx="0" cy="0"/>
          <a:chOff x="0" y="0"/>
          <a:chExt cx="0" cy="0"/>
        </a:xfrm>
      </p:grpSpPr>
      <p:sp>
        <p:nvSpPr>
          <p:cNvPr id="664" name="Google Shape;664;g33e5059a845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5" name="Google Shape;665;g33e5059a845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g3386b91c2a5_0_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4" name="Google Shape;364;g3386b91c2a5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3473ba6ddd2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4" name="Google Shape;374;g3473ba6ddd2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Google Shape;379;g3473ba6ddd2_0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0" name="Google Shape;380;g3473ba6ddd2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g3473ba6ddd2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7" name="Google Shape;397;g3473ba6ddd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g3473ba6ddd2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5" name="Google Shape;405;g3473ba6ddd2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p:cSld name="TITLE_4">
    <p:spTree>
      <p:nvGrpSpPr>
        <p:cNvPr id="1" name="Shape 10"/>
        <p:cNvGrpSpPr/>
        <p:nvPr/>
      </p:nvGrpSpPr>
      <p:grpSpPr>
        <a:xfrm>
          <a:off x="0" y="0"/>
          <a:ext cx="0" cy="0"/>
          <a:chOff x="0" y="0"/>
          <a:chExt cx="0" cy="0"/>
        </a:xfrm>
      </p:grpSpPr>
      <p:sp>
        <p:nvSpPr>
          <p:cNvPr id="11" name="Google Shape;11;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2" name="Google Shape;12;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spcBef>
                <a:spcPts val="0"/>
              </a:spcBef>
              <a:spcAft>
                <a:spcPts val="0"/>
              </a:spcAft>
              <a:buSzPts val="2800"/>
              <a:buNone/>
              <a:defRPr sz="2800"/>
            </a:lvl1pPr>
            <a:lvl2pPr lvl="1" algn="ctr">
              <a:spcBef>
                <a:spcPts val="0"/>
              </a:spcBef>
              <a:spcAft>
                <a:spcPts val="0"/>
              </a:spcAft>
              <a:buSzPts val="2800"/>
              <a:buNone/>
              <a:defRPr sz="2800"/>
            </a:lvl2pPr>
            <a:lvl3pPr lvl="2" algn="ctr">
              <a:spcBef>
                <a:spcPts val="0"/>
              </a:spcBef>
              <a:spcAft>
                <a:spcPts val="0"/>
              </a:spcAft>
              <a:buSzPts val="2800"/>
              <a:buNone/>
              <a:defRPr sz="2800"/>
            </a:lvl3pPr>
            <a:lvl4pPr lvl="3" algn="ctr">
              <a:spcBef>
                <a:spcPts val="0"/>
              </a:spcBef>
              <a:spcAft>
                <a:spcPts val="0"/>
              </a:spcAft>
              <a:buSzPts val="2800"/>
              <a:buNone/>
              <a:defRPr sz="2800"/>
            </a:lvl4pPr>
            <a:lvl5pPr lvl="4" algn="ctr">
              <a:spcBef>
                <a:spcPts val="0"/>
              </a:spcBef>
              <a:spcAft>
                <a:spcPts val="0"/>
              </a:spcAft>
              <a:buSzPts val="2800"/>
              <a:buNone/>
              <a:defRPr sz="2800"/>
            </a:lvl5pPr>
            <a:lvl6pPr lvl="5" algn="ctr">
              <a:spcBef>
                <a:spcPts val="0"/>
              </a:spcBef>
              <a:spcAft>
                <a:spcPts val="0"/>
              </a:spcAft>
              <a:buSzPts val="2800"/>
              <a:buNone/>
              <a:defRPr sz="2800"/>
            </a:lvl6pPr>
            <a:lvl7pPr lvl="6" algn="ctr">
              <a:spcBef>
                <a:spcPts val="0"/>
              </a:spcBef>
              <a:spcAft>
                <a:spcPts val="0"/>
              </a:spcAft>
              <a:buSzPts val="2800"/>
              <a:buNone/>
              <a:defRPr sz="2800"/>
            </a:lvl7pPr>
            <a:lvl8pPr lvl="7" algn="ctr">
              <a:spcBef>
                <a:spcPts val="0"/>
              </a:spcBef>
              <a:spcAft>
                <a:spcPts val="0"/>
              </a:spcAft>
              <a:buSzPts val="2800"/>
              <a:buNone/>
              <a:defRPr sz="2800"/>
            </a:lvl8pPr>
            <a:lvl9pPr lvl="8" algn="ctr">
              <a:spcBef>
                <a:spcPts val="0"/>
              </a:spcBef>
              <a:spcAft>
                <a:spcPts val="0"/>
              </a:spcAft>
              <a:buSzPts val="2800"/>
              <a:buNone/>
              <a:defRPr sz="2800"/>
            </a:lvl9pPr>
          </a:lstStyle>
          <a:p>
            <a:endParaRPr/>
          </a:p>
        </p:txBody>
      </p:sp>
      <p:sp>
        <p:nvSpPr>
          <p:cNvPr id="13" name="Google Shape;13;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_1">
    <p:spTree>
      <p:nvGrpSpPr>
        <p:cNvPr id="1" name="Shape 45"/>
        <p:cNvGrpSpPr/>
        <p:nvPr/>
      </p:nvGrpSpPr>
      <p:grpSpPr>
        <a:xfrm>
          <a:off x="0" y="0"/>
          <a:ext cx="0" cy="0"/>
          <a:chOff x="0" y="0"/>
          <a:chExt cx="0" cy="0"/>
        </a:xfrm>
      </p:grpSpPr>
      <p:sp>
        <p:nvSpPr>
          <p:cNvPr id="46" name="Google Shape;46;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7" name="Google Shape;47;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23850" algn="ctr">
              <a:spcBef>
                <a:spcPts val="0"/>
              </a:spcBef>
              <a:spcAft>
                <a:spcPts val="0"/>
              </a:spcAft>
              <a:buSzPts val="1500"/>
              <a:buChar char="●"/>
              <a:defRPr/>
            </a:lvl1pPr>
            <a:lvl2pPr marL="914400" lvl="1" indent="-317500" algn="ctr">
              <a:spcBef>
                <a:spcPts val="0"/>
              </a:spcBef>
              <a:spcAft>
                <a:spcPts val="0"/>
              </a:spcAft>
              <a:buSzPts val="1400"/>
              <a:buChar char="○"/>
              <a:defRPr/>
            </a:lvl2pPr>
            <a:lvl3pPr marL="1371600" lvl="2" indent="-311150" algn="ctr">
              <a:spcBef>
                <a:spcPts val="0"/>
              </a:spcBef>
              <a:spcAft>
                <a:spcPts val="0"/>
              </a:spcAft>
              <a:buSzPts val="1300"/>
              <a:buChar char="■"/>
              <a:defRPr/>
            </a:lvl3pPr>
            <a:lvl4pPr marL="1828800" lvl="3" indent="-304800" algn="ctr">
              <a:spcBef>
                <a:spcPts val="0"/>
              </a:spcBef>
              <a:spcAft>
                <a:spcPts val="0"/>
              </a:spcAft>
              <a:buSzPts val="1200"/>
              <a:buChar char="●"/>
              <a:defRPr/>
            </a:lvl4pPr>
            <a:lvl5pPr marL="2286000" lvl="4" indent="-298450" algn="ctr">
              <a:spcBef>
                <a:spcPts val="0"/>
              </a:spcBef>
              <a:spcAft>
                <a:spcPts val="0"/>
              </a:spcAft>
              <a:buSzPts val="1100"/>
              <a:buChar char="○"/>
              <a:defRPr/>
            </a:lvl5pPr>
            <a:lvl6pPr marL="2743200" lvl="5" indent="-292100" algn="ctr">
              <a:spcBef>
                <a:spcPts val="0"/>
              </a:spcBef>
              <a:spcAft>
                <a:spcPts val="0"/>
              </a:spcAft>
              <a:buSzPts val="1000"/>
              <a:buChar char="■"/>
              <a:defRPr/>
            </a:lvl6pPr>
            <a:lvl7pPr marL="3200400" lvl="6" indent="-285750" algn="ctr">
              <a:spcBef>
                <a:spcPts val="0"/>
              </a:spcBef>
              <a:spcAft>
                <a:spcPts val="0"/>
              </a:spcAft>
              <a:buSzPts val="900"/>
              <a:buChar char="●"/>
              <a:defRPr/>
            </a:lvl7pPr>
            <a:lvl8pPr marL="3657600" lvl="7" indent="-279400" algn="ctr">
              <a:spcBef>
                <a:spcPts val="0"/>
              </a:spcBef>
              <a:spcAft>
                <a:spcPts val="0"/>
              </a:spcAft>
              <a:buSzPts val="800"/>
              <a:buChar char="○"/>
              <a:defRPr/>
            </a:lvl8pPr>
            <a:lvl9pPr marL="4114800" lvl="8" indent="-273050" algn="ctr">
              <a:spcBef>
                <a:spcPts val="0"/>
              </a:spcBef>
              <a:spcAft>
                <a:spcPts val="0"/>
              </a:spcAft>
              <a:buSzPts val="700"/>
              <a:buChar char="■"/>
              <a:defRPr/>
            </a:lvl9pPr>
          </a:lstStyle>
          <a:p>
            <a:endParaRPr/>
          </a:p>
        </p:txBody>
      </p:sp>
      <p:sp>
        <p:nvSpPr>
          <p:cNvPr id="48" name="Google Shape;48;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p:cSld name="BLANK_2">
    <p:spTree>
      <p:nvGrpSpPr>
        <p:cNvPr id="1" name="Shape 49"/>
        <p:cNvGrpSpPr/>
        <p:nvPr/>
      </p:nvGrpSpPr>
      <p:grpSpPr>
        <a:xfrm>
          <a:off x="0" y="0"/>
          <a:ext cx="0" cy="0"/>
          <a:chOff x="0" y="0"/>
          <a:chExt cx="0" cy="0"/>
        </a:xfrm>
      </p:grpSpPr>
      <p:sp>
        <p:nvSpPr>
          <p:cNvPr id="50" name="Google Shape;50;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Agenda">
  <p:cSld name="CUSTOM_7_1">
    <p:spTree>
      <p:nvGrpSpPr>
        <p:cNvPr id="1" name="Shape 51"/>
        <p:cNvGrpSpPr/>
        <p:nvPr/>
      </p:nvGrpSpPr>
      <p:grpSpPr>
        <a:xfrm>
          <a:off x="0" y="0"/>
          <a:ext cx="0" cy="0"/>
          <a:chOff x="0" y="0"/>
          <a:chExt cx="0" cy="0"/>
        </a:xfrm>
      </p:grpSpPr>
      <p:sp>
        <p:nvSpPr>
          <p:cNvPr id="52" name="Google Shape;52;p13"/>
          <p:cNvSpPr txBox="1">
            <a:spLocks noGrp="1"/>
          </p:cNvSpPr>
          <p:nvPr>
            <p:ph type="title"/>
          </p:nvPr>
        </p:nvSpPr>
        <p:spPr>
          <a:xfrm>
            <a:off x="677325" y="1832775"/>
            <a:ext cx="3217200" cy="1484100"/>
          </a:xfrm>
          <a:prstGeom prst="rect">
            <a:avLst/>
          </a:prstGeom>
        </p:spPr>
        <p:txBody>
          <a:bodyPr spcFirstLastPara="1" wrap="square" lIns="91425" tIns="91425" rIns="91425" bIns="91425" anchor="ctr" anchorCtr="0">
            <a:noAutofit/>
          </a:bodyPr>
          <a:lstStyle>
            <a:lvl1pPr lvl="0">
              <a:spcBef>
                <a:spcPts val="0"/>
              </a:spcBef>
              <a:spcAft>
                <a:spcPts val="0"/>
              </a:spcAft>
              <a:buSzPts val="4200"/>
              <a:buNone/>
              <a:defRPr sz="4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3" name="Google Shape;53;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54" name="Google Shape;54;p13"/>
          <p:cNvSpPr txBox="1">
            <a:spLocks noGrp="1"/>
          </p:cNvSpPr>
          <p:nvPr>
            <p:ph type="subTitle" idx="1"/>
          </p:nvPr>
        </p:nvSpPr>
        <p:spPr>
          <a:xfrm>
            <a:off x="4406650" y="393750"/>
            <a:ext cx="44097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55" name="Google Shape;55;p13"/>
          <p:cNvSpPr txBox="1">
            <a:spLocks noGrp="1"/>
          </p:cNvSpPr>
          <p:nvPr>
            <p:ph type="subTitle" idx="2"/>
          </p:nvPr>
        </p:nvSpPr>
        <p:spPr>
          <a:xfrm>
            <a:off x="4406650" y="1151705"/>
            <a:ext cx="44097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56" name="Google Shape;56;p13"/>
          <p:cNvSpPr txBox="1">
            <a:spLocks noGrp="1"/>
          </p:cNvSpPr>
          <p:nvPr>
            <p:ph type="subTitle" idx="3"/>
          </p:nvPr>
        </p:nvSpPr>
        <p:spPr>
          <a:xfrm>
            <a:off x="4406650" y="3425570"/>
            <a:ext cx="44097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57" name="Google Shape;57;p13"/>
          <p:cNvSpPr txBox="1">
            <a:spLocks noGrp="1"/>
          </p:cNvSpPr>
          <p:nvPr>
            <p:ph type="subTitle" idx="4"/>
          </p:nvPr>
        </p:nvSpPr>
        <p:spPr>
          <a:xfrm>
            <a:off x="4406650" y="1909660"/>
            <a:ext cx="44097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58" name="Google Shape;58;p13"/>
          <p:cNvSpPr txBox="1">
            <a:spLocks noGrp="1"/>
          </p:cNvSpPr>
          <p:nvPr>
            <p:ph type="subTitle" idx="5"/>
          </p:nvPr>
        </p:nvSpPr>
        <p:spPr>
          <a:xfrm>
            <a:off x="4406650" y="4183525"/>
            <a:ext cx="44097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59" name="Google Shape;59;p13"/>
          <p:cNvSpPr txBox="1">
            <a:spLocks noGrp="1"/>
          </p:cNvSpPr>
          <p:nvPr>
            <p:ph type="subTitle" idx="6"/>
          </p:nvPr>
        </p:nvSpPr>
        <p:spPr>
          <a:xfrm>
            <a:off x="4406650" y="2667615"/>
            <a:ext cx="44097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body and image">
  <p:cSld name="CUSTOM_8_1">
    <p:spTree>
      <p:nvGrpSpPr>
        <p:cNvPr id="1" name="Shape 60"/>
        <p:cNvGrpSpPr/>
        <p:nvPr/>
      </p:nvGrpSpPr>
      <p:grpSpPr>
        <a:xfrm>
          <a:off x="0" y="0"/>
          <a:ext cx="0" cy="0"/>
          <a:chOff x="0" y="0"/>
          <a:chExt cx="0" cy="0"/>
        </a:xfrm>
      </p:grpSpPr>
      <p:sp>
        <p:nvSpPr>
          <p:cNvPr id="61" name="Google Shape;61;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2" name="Google Shape;62;p14"/>
          <p:cNvSpPr txBox="1">
            <a:spLocks noGrp="1"/>
          </p:cNvSpPr>
          <p:nvPr>
            <p:ph type="body" idx="1"/>
          </p:nvPr>
        </p:nvSpPr>
        <p:spPr>
          <a:xfrm>
            <a:off x="311700" y="1152475"/>
            <a:ext cx="4473900" cy="3416400"/>
          </a:xfrm>
          <a:prstGeom prst="rect">
            <a:avLst/>
          </a:prstGeom>
        </p:spPr>
        <p:txBody>
          <a:bodyPr spcFirstLastPara="1" wrap="square" lIns="91425" tIns="91425" rIns="91425" bIns="91425" anchor="t" anchorCtr="0">
            <a:noAutofit/>
          </a:bodyPr>
          <a:lstStyle>
            <a:lvl1pPr marL="457200" lvl="0" indent="-323850">
              <a:spcBef>
                <a:spcPts val="0"/>
              </a:spcBef>
              <a:spcAft>
                <a:spcPts val="0"/>
              </a:spcAft>
              <a:buSzPts val="1500"/>
              <a:buChar char="●"/>
              <a:defRPr/>
            </a:lvl1pPr>
            <a:lvl2pPr marL="914400" lvl="1" indent="-317500">
              <a:spcBef>
                <a:spcPts val="0"/>
              </a:spcBef>
              <a:spcAft>
                <a:spcPts val="0"/>
              </a:spcAft>
              <a:buSzPts val="1400"/>
              <a:buChar char="○"/>
              <a:defRPr/>
            </a:lvl2pPr>
            <a:lvl3pPr marL="1371600" lvl="2" indent="-311150">
              <a:spcBef>
                <a:spcPts val="0"/>
              </a:spcBef>
              <a:spcAft>
                <a:spcPts val="0"/>
              </a:spcAft>
              <a:buSzPts val="1300"/>
              <a:buChar char="■"/>
              <a:defRPr/>
            </a:lvl3pPr>
            <a:lvl4pPr marL="1828800" lvl="3" indent="-304800">
              <a:spcBef>
                <a:spcPts val="0"/>
              </a:spcBef>
              <a:spcAft>
                <a:spcPts val="0"/>
              </a:spcAft>
              <a:buSzPts val="1200"/>
              <a:buChar char="●"/>
              <a:defRPr/>
            </a:lvl4pPr>
            <a:lvl5pPr marL="2286000" lvl="4" indent="-298450">
              <a:spcBef>
                <a:spcPts val="0"/>
              </a:spcBef>
              <a:spcAft>
                <a:spcPts val="0"/>
              </a:spcAft>
              <a:buSzPts val="1100"/>
              <a:buChar char="○"/>
              <a:defRPr/>
            </a:lvl5pPr>
            <a:lvl6pPr marL="2743200" lvl="5" indent="-292100">
              <a:spcBef>
                <a:spcPts val="0"/>
              </a:spcBef>
              <a:spcAft>
                <a:spcPts val="0"/>
              </a:spcAft>
              <a:buSzPts val="1000"/>
              <a:buChar char="■"/>
              <a:defRPr/>
            </a:lvl6pPr>
            <a:lvl7pPr marL="3200400" lvl="6" indent="-285750">
              <a:spcBef>
                <a:spcPts val="0"/>
              </a:spcBef>
              <a:spcAft>
                <a:spcPts val="0"/>
              </a:spcAft>
              <a:buSzPts val="900"/>
              <a:buChar char="●"/>
              <a:defRPr/>
            </a:lvl7pPr>
            <a:lvl8pPr marL="3657600" lvl="7" indent="-279400">
              <a:spcBef>
                <a:spcPts val="0"/>
              </a:spcBef>
              <a:spcAft>
                <a:spcPts val="0"/>
              </a:spcAft>
              <a:buSzPts val="800"/>
              <a:buChar char="○"/>
              <a:defRPr/>
            </a:lvl8pPr>
            <a:lvl9pPr marL="4114800" lvl="8" indent="-273050">
              <a:spcBef>
                <a:spcPts val="0"/>
              </a:spcBef>
              <a:spcAft>
                <a:spcPts val="0"/>
              </a:spcAft>
              <a:buSzPts val="700"/>
              <a:buChar char="■"/>
              <a:defRPr/>
            </a:lvl9pPr>
          </a:lstStyle>
          <a:p>
            <a:endParaRPr/>
          </a:p>
        </p:txBody>
      </p:sp>
      <p:sp>
        <p:nvSpPr>
          <p:cNvPr id="63" name="Google Shape;63;p14"/>
          <p:cNvSpPr>
            <a:spLocks noGrp="1"/>
          </p:cNvSpPr>
          <p:nvPr>
            <p:ph type="pic" idx="2"/>
          </p:nvPr>
        </p:nvSpPr>
        <p:spPr>
          <a:xfrm>
            <a:off x="4992024" y="1152775"/>
            <a:ext cx="3840300" cy="3416400"/>
          </a:xfrm>
          <a:prstGeom prst="rect">
            <a:avLst/>
          </a:prstGeom>
          <a:noFill/>
          <a:ln>
            <a:noFill/>
          </a:ln>
        </p:spPr>
      </p:sp>
      <p:sp>
        <p:nvSpPr>
          <p:cNvPr id="64" name="Google Shape;64;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wo big ideas">
  <p:cSld name="CUSTOM_1_1">
    <p:spTree>
      <p:nvGrpSpPr>
        <p:cNvPr id="1" name="Shape 65"/>
        <p:cNvGrpSpPr/>
        <p:nvPr/>
      </p:nvGrpSpPr>
      <p:grpSpPr>
        <a:xfrm>
          <a:off x="0" y="0"/>
          <a:ext cx="0" cy="0"/>
          <a:chOff x="0" y="0"/>
          <a:chExt cx="0" cy="0"/>
        </a:xfrm>
      </p:grpSpPr>
      <p:sp>
        <p:nvSpPr>
          <p:cNvPr id="66" name="Google Shape;66;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67" name="Google Shape;67;p15"/>
          <p:cNvSpPr txBox="1">
            <a:spLocks noGrp="1"/>
          </p:cNvSpPr>
          <p:nvPr>
            <p:ph type="title"/>
          </p:nvPr>
        </p:nvSpPr>
        <p:spPr>
          <a:xfrm>
            <a:off x="483175" y="450025"/>
            <a:ext cx="8184600" cy="758100"/>
          </a:xfrm>
          <a:prstGeom prst="rect">
            <a:avLst/>
          </a:prstGeom>
        </p:spPr>
        <p:txBody>
          <a:bodyPr spcFirstLastPara="1" wrap="square" lIns="91425" tIns="91425" rIns="91425" bIns="91425" anchor="ctr" anchorCtr="0">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68" name="Google Shape;68;p15"/>
          <p:cNvSpPr txBox="1">
            <a:spLocks noGrp="1"/>
          </p:cNvSpPr>
          <p:nvPr>
            <p:ph type="body" idx="1"/>
          </p:nvPr>
        </p:nvSpPr>
        <p:spPr>
          <a:xfrm>
            <a:off x="483150" y="2237788"/>
            <a:ext cx="3619800" cy="2373600"/>
          </a:xfrm>
          <a:prstGeom prst="rect">
            <a:avLst/>
          </a:prstGeom>
        </p:spPr>
        <p:txBody>
          <a:bodyPr spcFirstLastPara="1" wrap="square" lIns="91425" tIns="91425" rIns="91425" bIns="91425" anchor="t" anchorCtr="0">
            <a:noAutofit/>
          </a:bodyPr>
          <a:lstStyle>
            <a:lvl1pPr marL="457200" lvl="0" indent="-323850">
              <a:spcBef>
                <a:spcPts val="0"/>
              </a:spcBef>
              <a:spcAft>
                <a:spcPts val="0"/>
              </a:spcAft>
              <a:buSzPts val="1500"/>
              <a:buChar char="●"/>
              <a:defRPr/>
            </a:lvl1pPr>
            <a:lvl2pPr marL="914400" lvl="1" indent="-317500">
              <a:spcBef>
                <a:spcPts val="0"/>
              </a:spcBef>
              <a:spcAft>
                <a:spcPts val="0"/>
              </a:spcAft>
              <a:buSzPts val="1400"/>
              <a:buChar char="○"/>
              <a:defRPr/>
            </a:lvl2pPr>
            <a:lvl3pPr marL="1371600" lvl="2" indent="-311150">
              <a:spcBef>
                <a:spcPts val="0"/>
              </a:spcBef>
              <a:spcAft>
                <a:spcPts val="0"/>
              </a:spcAft>
              <a:buSzPts val="1300"/>
              <a:buChar char="■"/>
              <a:defRPr/>
            </a:lvl3pPr>
            <a:lvl4pPr marL="1828800" lvl="3" indent="-304800">
              <a:spcBef>
                <a:spcPts val="0"/>
              </a:spcBef>
              <a:spcAft>
                <a:spcPts val="0"/>
              </a:spcAft>
              <a:buSzPts val="1200"/>
              <a:buChar char="●"/>
              <a:defRPr/>
            </a:lvl4pPr>
            <a:lvl5pPr marL="2286000" lvl="4" indent="-298450">
              <a:spcBef>
                <a:spcPts val="0"/>
              </a:spcBef>
              <a:spcAft>
                <a:spcPts val="0"/>
              </a:spcAft>
              <a:buSzPts val="1100"/>
              <a:buChar char="○"/>
              <a:defRPr/>
            </a:lvl5pPr>
            <a:lvl6pPr marL="2743200" lvl="5" indent="-292100">
              <a:spcBef>
                <a:spcPts val="0"/>
              </a:spcBef>
              <a:spcAft>
                <a:spcPts val="0"/>
              </a:spcAft>
              <a:buSzPts val="1000"/>
              <a:buChar char="■"/>
              <a:defRPr/>
            </a:lvl6pPr>
            <a:lvl7pPr marL="3200400" lvl="6" indent="-285750">
              <a:spcBef>
                <a:spcPts val="0"/>
              </a:spcBef>
              <a:spcAft>
                <a:spcPts val="0"/>
              </a:spcAft>
              <a:buSzPts val="900"/>
              <a:buChar char="●"/>
              <a:defRPr/>
            </a:lvl7pPr>
            <a:lvl8pPr marL="3657600" lvl="7" indent="-279400">
              <a:spcBef>
                <a:spcPts val="0"/>
              </a:spcBef>
              <a:spcAft>
                <a:spcPts val="0"/>
              </a:spcAft>
              <a:buSzPts val="800"/>
              <a:buChar char="○"/>
              <a:defRPr/>
            </a:lvl8pPr>
            <a:lvl9pPr marL="4114800" lvl="8" indent="-273050">
              <a:spcBef>
                <a:spcPts val="0"/>
              </a:spcBef>
              <a:spcAft>
                <a:spcPts val="0"/>
              </a:spcAft>
              <a:buSzPts val="700"/>
              <a:buChar char="■"/>
              <a:defRPr/>
            </a:lvl9pPr>
          </a:lstStyle>
          <a:p>
            <a:endParaRPr/>
          </a:p>
        </p:txBody>
      </p:sp>
      <p:sp>
        <p:nvSpPr>
          <p:cNvPr id="69" name="Google Shape;69;p15"/>
          <p:cNvSpPr txBox="1">
            <a:spLocks noGrp="1"/>
          </p:cNvSpPr>
          <p:nvPr>
            <p:ph type="body" idx="2"/>
          </p:nvPr>
        </p:nvSpPr>
        <p:spPr>
          <a:xfrm>
            <a:off x="5048000" y="2237788"/>
            <a:ext cx="3619800" cy="2373600"/>
          </a:xfrm>
          <a:prstGeom prst="rect">
            <a:avLst/>
          </a:prstGeom>
        </p:spPr>
        <p:txBody>
          <a:bodyPr spcFirstLastPara="1" wrap="square" lIns="91425" tIns="91425" rIns="91425" bIns="91425" anchor="t" anchorCtr="0">
            <a:noAutofit/>
          </a:bodyPr>
          <a:lstStyle>
            <a:lvl1pPr marL="457200" lvl="0" indent="-323850">
              <a:spcBef>
                <a:spcPts val="0"/>
              </a:spcBef>
              <a:spcAft>
                <a:spcPts val="0"/>
              </a:spcAft>
              <a:buSzPts val="1500"/>
              <a:buChar char="●"/>
              <a:defRPr/>
            </a:lvl1pPr>
            <a:lvl2pPr marL="914400" lvl="1" indent="-317500">
              <a:spcBef>
                <a:spcPts val="0"/>
              </a:spcBef>
              <a:spcAft>
                <a:spcPts val="0"/>
              </a:spcAft>
              <a:buSzPts val="1400"/>
              <a:buChar char="○"/>
              <a:defRPr/>
            </a:lvl2pPr>
            <a:lvl3pPr marL="1371600" lvl="2" indent="-311150">
              <a:spcBef>
                <a:spcPts val="0"/>
              </a:spcBef>
              <a:spcAft>
                <a:spcPts val="0"/>
              </a:spcAft>
              <a:buSzPts val="1300"/>
              <a:buChar char="■"/>
              <a:defRPr/>
            </a:lvl3pPr>
            <a:lvl4pPr marL="1828800" lvl="3" indent="-304800">
              <a:spcBef>
                <a:spcPts val="0"/>
              </a:spcBef>
              <a:spcAft>
                <a:spcPts val="0"/>
              </a:spcAft>
              <a:buSzPts val="1200"/>
              <a:buChar char="●"/>
              <a:defRPr/>
            </a:lvl4pPr>
            <a:lvl5pPr marL="2286000" lvl="4" indent="-298450">
              <a:spcBef>
                <a:spcPts val="0"/>
              </a:spcBef>
              <a:spcAft>
                <a:spcPts val="0"/>
              </a:spcAft>
              <a:buSzPts val="1100"/>
              <a:buChar char="○"/>
              <a:defRPr/>
            </a:lvl5pPr>
            <a:lvl6pPr marL="2743200" lvl="5" indent="-292100">
              <a:spcBef>
                <a:spcPts val="0"/>
              </a:spcBef>
              <a:spcAft>
                <a:spcPts val="0"/>
              </a:spcAft>
              <a:buSzPts val="1000"/>
              <a:buChar char="■"/>
              <a:defRPr/>
            </a:lvl6pPr>
            <a:lvl7pPr marL="3200400" lvl="6" indent="-285750">
              <a:spcBef>
                <a:spcPts val="0"/>
              </a:spcBef>
              <a:spcAft>
                <a:spcPts val="0"/>
              </a:spcAft>
              <a:buSzPts val="900"/>
              <a:buChar char="●"/>
              <a:defRPr/>
            </a:lvl7pPr>
            <a:lvl8pPr marL="3657600" lvl="7" indent="-279400">
              <a:spcBef>
                <a:spcPts val="0"/>
              </a:spcBef>
              <a:spcAft>
                <a:spcPts val="0"/>
              </a:spcAft>
              <a:buSzPts val="800"/>
              <a:buChar char="○"/>
              <a:defRPr/>
            </a:lvl8pPr>
            <a:lvl9pPr marL="4114800" lvl="8" indent="-273050">
              <a:spcBef>
                <a:spcPts val="0"/>
              </a:spcBef>
              <a:spcAft>
                <a:spcPts val="0"/>
              </a:spcAft>
              <a:buSzPts val="700"/>
              <a:buChar char="■"/>
              <a:defRPr/>
            </a:lvl9pPr>
          </a:lstStyle>
          <a:p>
            <a:endParaRPr/>
          </a:p>
        </p:txBody>
      </p:sp>
      <p:sp>
        <p:nvSpPr>
          <p:cNvPr id="70" name="Google Shape;70;p15"/>
          <p:cNvSpPr txBox="1">
            <a:spLocks noGrp="1"/>
          </p:cNvSpPr>
          <p:nvPr>
            <p:ph type="subTitle" idx="3"/>
          </p:nvPr>
        </p:nvSpPr>
        <p:spPr>
          <a:xfrm>
            <a:off x="483150" y="1336161"/>
            <a:ext cx="36198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71" name="Google Shape;71;p15"/>
          <p:cNvSpPr txBox="1">
            <a:spLocks noGrp="1"/>
          </p:cNvSpPr>
          <p:nvPr>
            <p:ph type="subTitle" idx="4"/>
          </p:nvPr>
        </p:nvSpPr>
        <p:spPr>
          <a:xfrm>
            <a:off x="5048000" y="1336161"/>
            <a:ext cx="36198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hree big ideas">
  <p:cSld name="CUSTOM_2_2">
    <p:spTree>
      <p:nvGrpSpPr>
        <p:cNvPr id="1" name="Shape 72"/>
        <p:cNvGrpSpPr/>
        <p:nvPr/>
      </p:nvGrpSpPr>
      <p:grpSpPr>
        <a:xfrm>
          <a:off x="0" y="0"/>
          <a:ext cx="0" cy="0"/>
          <a:chOff x="0" y="0"/>
          <a:chExt cx="0" cy="0"/>
        </a:xfrm>
      </p:grpSpPr>
      <p:sp>
        <p:nvSpPr>
          <p:cNvPr id="73" name="Google Shape;73;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74" name="Google Shape;74;p16"/>
          <p:cNvSpPr txBox="1">
            <a:spLocks noGrp="1"/>
          </p:cNvSpPr>
          <p:nvPr>
            <p:ph type="body" idx="1"/>
          </p:nvPr>
        </p:nvSpPr>
        <p:spPr>
          <a:xfrm>
            <a:off x="483175" y="2417500"/>
            <a:ext cx="2455500" cy="2373600"/>
          </a:xfrm>
          <a:prstGeom prst="rect">
            <a:avLst/>
          </a:prstGeom>
        </p:spPr>
        <p:txBody>
          <a:bodyPr spcFirstLastPara="1" wrap="square" lIns="91425" tIns="91425" rIns="91425" bIns="91425" anchor="t" anchorCtr="0">
            <a:noAutofit/>
          </a:bodyPr>
          <a:lstStyle>
            <a:lvl1pPr marL="457200" lvl="0" indent="-323850">
              <a:spcBef>
                <a:spcPts val="0"/>
              </a:spcBef>
              <a:spcAft>
                <a:spcPts val="0"/>
              </a:spcAft>
              <a:buSzPts val="1500"/>
              <a:buChar char="●"/>
              <a:defRPr/>
            </a:lvl1pPr>
            <a:lvl2pPr marL="914400" lvl="1" indent="-317500">
              <a:spcBef>
                <a:spcPts val="0"/>
              </a:spcBef>
              <a:spcAft>
                <a:spcPts val="0"/>
              </a:spcAft>
              <a:buSzPts val="1400"/>
              <a:buChar char="○"/>
              <a:defRPr/>
            </a:lvl2pPr>
            <a:lvl3pPr marL="1371600" lvl="2" indent="-311150">
              <a:spcBef>
                <a:spcPts val="0"/>
              </a:spcBef>
              <a:spcAft>
                <a:spcPts val="0"/>
              </a:spcAft>
              <a:buSzPts val="1300"/>
              <a:buChar char="■"/>
              <a:defRPr/>
            </a:lvl3pPr>
            <a:lvl4pPr marL="1828800" lvl="3" indent="-304800">
              <a:spcBef>
                <a:spcPts val="0"/>
              </a:spcBef>
              <a:spcAft>
                <a:spcPts val="0"/>
              </a:spcAft>
              <a:buSzPts val="1200"/>
              <a:buChar char="●"/>
              <a:defRPr/>
            </a:lvl4pPr>
            <a:lvl5pPr marL="2286000" lvl="4" indent="-298450">
              <a:spcBef>
                <a:spcPts val="0"/>
              </a:spcBef>
              <a:spcAft>
                <a:spcPts val="0"/>
              </a:spcAft>
              <a:buSzPts val="1100"/>
              <a:buChar char="○"/>
              <a:defRPr/>
            </a:lvl5pPr>
            <a:lvl6pPr marL="2743200" lvl="5" indent="-292100">
              <a:spcBef>
                <a:spcPts val="0"/>
              </a:spcBef>
              <a:spcAft>
                <a:spcPts val="0"/>
              </a:spcAft>
              <a:buSzPts val="1000"/>
              <a:buChar char="■"/>
              <a:defRPr/>
            </a:lvl6pPr>
            <a:lvl7pPr marL="3200400" lvl="6" indent="-285750">
              <a:spcBef>
                <a:spcPts val="0"/>
              </a:spcBef>
              <a:spcAft>
                <a:spcPts val="0"/>
              </a:spcAft>
              <a:buSzPts val="900"/>
              <a:buChar char="●"/>
              <a:defRPr/>
            </a:lvl7pPr>
            <a:lvl8pPr marL="3657600" lvl="7" indent="-279400">
              <a:spcBef>
                <a:spcPts val="0"/>
              </a:spcBef>
              <a:spcAft>
                <a:spcPts val="0"/>
              </a:spcAft>
              <a:buSzPts val="800"/>
              <a:buChar char="○"/>
              <a:defRPr/>
            </a:lvl8pPr>
            <a:lvl9pPr marL="4114800" lvl="8" indent="-273050">
              <a:spcBef>
                <a:spcPts val="0"/>
              </a:spcBef>
              <a:spcAft>
                <a:spcPts val="0"/>
              </a:spcAft>
              <a:buSzPts val="700"/>
              <a:buChar char="■"/>
              <a:defRPr/>
            </a:lvl9pPr>
          </a:lstStyle>
          <a:p>
            <a:endParaRPr/>
          </a:p>
        </p:txBody>
      </p:sp>
      <p:sp>
        <p:nvSpPr>
          <p:cNvPr id="75" name="Google Shape;75;p16"/>
          <p:cNvSpPr txBox="1">
            <a:spLocks noGrp="1"/>
          </p:cNvSpPr>
          <p:nvPr>
            <p:ph type="body" idx="2"/>
          </p:nvPr>
        </p:nvSpPr>
        <p:spPr>
          <a:xfrm>
            <a:off x="3347725" y="2417500"/>
            <a:ext cx="2455500" cy="2373600"/>
          </a:xfrm>
          <a:prstGeom prst="rect">
            <a:avLst/>
          </a:prstGeom>
        </p:spPr>
        <p:txBody>
          <a:bodyPr spcFirstLastPara="1" wrap="square" lIns="91425" tIns="91425" rIns="91425" bIns="91425" anchor="t" anchorCtr="0">
            <a:noAutofit/>
          </a:bodyPr>
          <a:lstStyle>
            <a:lvl1pPr marL="457200" lvl="0" indent="-323850">
              <a:spcBef>
                <a:spcPts val="0"/>
              </a:spcBef>
              <a:spcAft>
                <a:spcPts val="0"/>
              </a:spcAft>
              <a:buSzPts val="1500"/>
              <a:buChar char="●"/>
              <a:defRPr/>
            </a:lvl1pPr>
            <a:lvl2pPr marL="914400" lvl="1" indent="-317500">
              <a:spcBef>
                <a:spcPts val="0"/>
              </a:spcBef>
              <a:spcAft>
                <a:spcPts val="0"/>
              </a:spcAft>
              <a:buSzPts val="1400"/>
              <a:buChar char="○"/>
              <a:defRPr/>
            </a:lvl2pPr>
            <a:lvl3pPr marL="1371600" lvl="2" indent="-311150">
              <a:spcBef>
                <a:spcPts val="0"/>
              </a:spcBef>
              <a:spcAft>
                <a:spcPts val="0"/>
              </a:spcAft>
              <a:buSzPts val="1300"/>
              <a:buChar char="■"/>
              <a:defRPr/>
            </a:lvl3pPr>
            <a:lvl4pPr marL="1828800" lvl="3" indent="-304800">
              <a:spcBef>
                <a:spcPts val="0"/>
              </a:spcBef>
              <a:spcAft>
                <a:spcPts val="0"/>
              </a:spcAft>
              <a:buSzPts val="1200"/>
              <a:buChar char="●"/>
              <a:defRPr/>
            </a:lvl4pPr>
            <a:lvl5pPr marL="2286000" lvl="4" indent="-298450">
              <a:spcBef>
                <a:spcPts val="0"/>
              </a:spcBef>
              <a:spcAft>
                <a:spcPts val="0"/>
              </a:spcAft>
              <a:buSzPts val="1100"/>
              <a:buChar char="○"/>
              <a:defRPr/>
            </a:lvl5pPr>
            <a:lvl6pPr marL="2743200" lvl="5" indent="-292100">
              <a:spcBef>
                <a:spcPts val="0"/>
              </a:spcBef>
              <a:spcAft>
                <a:spcPts val="0"/>
              </a:spcAft>
              <a:buSzPts val="1000"/>
              <a:buChar char="■"/>
              <a:defRPr/>
            </a:lvl6pPr>
            <a:lvl7pPr marL="3200400" lvl="6" indent="-285750">
              <a:spcBef>
                <a:spcPts val="0"/>
              </a:spcBef>
              <a:spcAft>
                <a:spcPts val="0"/>
              </a:spcAft>
              <a:buSzPts val="900"/>
              <a:buChar char="●"/>
              <a:defRPr/>
            </a:lvl7pPr>
            <a:lvl8pPr marL="3657600" lvl="7" indent="-279400">
              <a:spcBef>
                <a:spcPts val="0"/>
              </a:spcBef>
              <a:spcAft>
                <a:spcPts val="0"/>
              </a:spcAft>
              <a:buSzPts val="800"/>
              <a:buChar char="○"/>
              <a:defRPr/>
            </a:lvl8pPr>
            <a:lvl9pPr marL="4114800" lvl="8" indent="-273050">
              <a:spcBef>
                <a:spcPts val="0"/>
              </a:spcBef>
              <a:spcAft>
                <a:spcPts val="0"/>
              </a:spcAft>
              <a:buSzPts val="700"/>
              <a:buChar char="■"/>
              <a:defRPr/>
            </a:lvl9pPr>
          </a:lstStyle>
          <a:p>
            <a:endParaRPr/>
          </a:p>
        </p:txBody>
      </p:sp>
      <p:sp>
        <p:nvSpPr>
          <p:cNvPr id="76" name="Google Shape;76;p16"/>
          <p:cNvSpPr txBox="1">
            <a:spLocks noGrp="1"/>
          </p:cNvSpPr>
          <p:nvPr>
            <p:ph type="body" idx="3"/>
          </p:nvPr>
        </p:nvSpPr>
        <p:spPr>
          <a:xfrm>
            <a:off x="6212275" y="2417500"/>
            <a:ext cx="2455500" cy="2373600"/>
          </a:xfrm>
          <a:prstGeom prst="rect">
            <a:avLst/>
          </a:prstGeom>
        </p:spPr>
        <p:txBody>
          <a:bodyPr spcFirstLastPara="1" wrap="square" lIns="91425" tIns="91425" rIns="91425" bIns="91425" anchor="t" anchorCtr="0">
            <a:noAutofit/>
          </a:bodyPr>
          <a:lstStyle>
            <a:lvl1pPr marL="457200" lvl="0" indent="-323850">
              <a:spcBef>
                <a:spcPts val="0"/>
              </a:spcBef>
              <a:spcAft>
                <a:spcPts val="0"/>
              </a:spcAft>
              <a:buSzPts val="1500"/>
              <a:buChar char="●"/>
              <a:defRPr/>
            </a:lvl1pPr>
            <a:lvl2pPr marL="914400" lvl="1" indent="-317500">
              <a:spcBef>
                <a:spcPts val="0"/>
              </a:spcBef>
              <a:spcAft>
                <a:spcPts val="0"/>
              </a:spcAft>
              <a:buSzPts val="1400"/>
              <a:buChar char="○"/>
              <a:defRPr/>
            </a:lvl2pPr>
            <a:lvl3pPr marL="1371600" lvl="2" indent="-311150">
              <a:spcBef>
                <a:spcPts val="0"/>
              </a:spcBef>
              <a:spcAft>
                <a:spcPts val="0"/>
              </a:spcAft>
              <a:buSzPts val="1300"/>
              <a:buChar char="■"/>
              <a:defRPr/>
            </a:lvl3pPr>
            <a:lvl4pPr marL="1828800" lvl="3" indent="-304800">
              <a:spcBef>
                <a:spcPts val="0"/>
              </a:spcBef>
              <a:spcAft>
                <a:spcPts val="0"/>
              </a:spcAft>
              <a:buSzPts val="1200"/>
              <a:buChar char="●"/>
              <a:defRPr/>
            </a:lvl4pPr>
            <a:lvl5pPr marL="2286000" lvl="4" indent="-298450">
              <a:spcBef>
                <a:spcPts val="0"/>
              </a:spcBef>
              <a:spcAft>
                <a:spcPts val="0"/>
              </a:spcAft>
              <a:buSzPts val="1100"/>
              <a:buChar char="○"/>
              <a:defRPr/>
            </a:lvl5pPr>
            <a:lvl6pPr marL="2743200" lvl="5" indent="-292100">
              <a:spcBef>
                <a:spcPts val="0"/>
              </a:spcBef>
              <a:spcAft>
                <a:spcPts val="0"/>
              </a:spcAft>
              <a:buSzPts val="1000"/>
              <a:buChar char="■"/>
              <a:defRPr/>
            </a:lvl6pPr>
            <a:lvl7pPr marL="3200400" lvl="6" indent="-285750">
              <a:spcBef>
                <a:spcPts val="0"/>
              </a:spcBef>
              <a:spcAft>
                <a:spcPts val="0"/>
              </a:spcAft>
              <a:buSzPts val="900"/>
              <a:buChar char="●"/>
              <a:defRPr/>
            </a:lvl7pPr>
            <a:lvl8pPr marL="3657600" lvl="7" indent="-279400">
              <a:spcBef>
                <a:spcPts val="0"/>
              </a:spcBef>
              <a:spcAft>
                <a:spcPts val="0"/>
              </a:spcAft>
              <a:buSzPts val="800"/>
              <a:buChar char="○"/>
              <a:defRPr/>
            </a:lvl8pPr>
            <a:lvl9pPr marL="4114800" lvl="8" indent="-273050">
              <a:spcBef>
                <a:spcPts val="0"/>
              </a:spcBef>
              <a:spcAft>
                <a:spcPts val="0"/>
              </a:spcAft>
              <a:buSzPts val="700"/>
              <a:buChar char="■"/>
              <a:defRPr/>
            </a:lvl9pPr>
          </a:lstStyle>
          <a:p>
            <a:endParaRPr/>
          </a:p>
        </p:txBody>
      </p:sp>
      <p:sp>
        <p:nvSpPr>
          <p:cNvPr id="77" name="Google Shape;77;p16"/>
          <p:cNvSpPr txBox="1">
            <a:spLocks noGrp="1"/>
          </p:cNvSpPr>
          <p:nvPr>
            <p:ph type="title"/>
          </p:nvPr>
        </p:nvSpPr>
        <p:spPr>
          <a:xfrm>
            <a:off x="483175" y="450025"/>
            <a:ext cx="8184600" cy="758100"/>
          </a:xfrm>
          <a:prstGeom prst="rect">
            <a:avLst/>
          </a:prstGeom>
        </p:spPr>
        <p:txBody>
          <a:bodyPr spcFirstLastPara="1" wrap="square" lIns="91425" tIns="91425" rIns="91425" bIns="91425" anchor="ctr" anchorCtr="0">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78" name="Google Shape;78;p16"/>
          <p:cNvSpPr txBox="1">
            <a:spLocks noGrp="1"/>
          </p:cNvSpPr>
          <p:nvPr>
            <p:ph type="subTitle" idx="4"/>
          </p:nvPr>
        </p:nvSpPr>
        <p:spPr>
          <a:xfrm>
            <a:off x="483175" y="1336150"/>
            <a:ext cx="2455500" cy="7785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79" name="Google Shape;79;p16"/>
          <p:cNvSpPr txBox="1">
            <a:spLocks noGrp="1"/>
          </p:cNvSpPr>
          <p:nvPr>
            <p:ph type="subTitle" idx="5"/>
          </p:nvPr>
        </p:nvSpPr>
        <p:spPr>
          <a:xfrm>
            <a:off x="3347725" y="1336150"/>
            <a:ext cx="2455500" cy="7785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80" name="Google Shape;80;p16"/>
          <p:cNvSpPr txBox="1">
            <a:spLocks noGrp="1"/>
          </p:cNvSpPr>
          <p:nvPr>
            <p:ph type="subTitle" idx="6"/>
          </p:nvPr>
        </p:nvSpPr>
        <p:spPr>
          <a:xfrm>
            <a:off x="6212275" y="1336150"/>
            <a:ext cx="2455500" cy="7785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Four big ideas">
  <p:cSld name="CUSTOM_3_1">
    <p:spTree>
      <p:nvGrpSpPr>
        <p:cNvPr id="1" name="Shape 81"/>
        <p:cNvGrpSpPr/>
        <p:nvPr/>
      </p:nvGrpSpPr>
      <p:grpSpPr>
        <a:xfrm>
          <a:off x="0" y="0"/>
          <a:ext cx="0" cy="0"/>
          <a:chOff x="0" y="0"/>
          <a:chExt cx="0" cy="0"/>
        </a:xfrm>
      </p:grpSpPr>
      <p:sp>
        <p:nvSpPr>
          <p:cNvPr id="82" name="Google Shape;82;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83" name="Google Shape;83;p17"/>
          <p:cNvSpPr txBox="1">
            <a:spLocks noGrp="1"/>
          </p:cNvSpPr>
          <p:nvPr>
            <p:ph type="body" idx="1"/>
          </p:nvPr>
        </p:nvSpPr>
        <p:spPr>
          <a:xfrm>
            <a:off x="366725" y="1759093"/>
            <a:ext cx="3838500" cy="11385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17500">
              <a:spcBef>
                <a:spcPts val="0"/>
              </a:spcBef>
              <a:spcAft>
                <a:spcPts val="0"/>
              </a:spcAft>
              <a:buSzPts val="1400"/>
              <a:buChar char="○"/>
              <a:defRPr/>
            </a:lvl2pPr>
            <a:lvl3pPr marL="1371600" lvl="2" indent="-311150">
              <a:spcBef>
                <a:spcPts val="0"/>
              </a:spcBef>
              <a:spcAft>
                <a:spcPts val="0"/>
              </a:spcAft>
              <a:buSzPts val="1300"/>
              <a:buChar char="■"/>
              <a:defRPr/>
            </a:lvl3pPr>
            <a:lvl4pPr marL="1828800" lvl="3" indent="-304800">
              <a:spcBef>
                <a:spcPts val="0"/>
              </a:spcBef>
              <a:spcAft>
                <a:spcPts val="0"/>
              </a:spcAft>
              <a:buSzPts val="1200"/>
              <a:buChar char="●"/>
              <a:defRPr/>
            </a:lvl4pPr>
            <a:lvl5pPr marL="2286000" lvl="4" indent="-298450">
              <a:spcBef>
                <a:spcPts val="0"/>
              </a:spcBef>
              <a:spcAft>
                <a:spcPts val="0"/>
              </a:spcAft>
              <a:buSzPts val="1100"/>
              <a:buChar char="○"/>
              <a:defRPr/>
            </a:lvl5pPr>
            <a:lvl6pPr marL="2743200" lvl="5" indent="-292100">
              <a:spcBef>
                <a:spcPts val="0"/>
              </a:spcBef>
              <a:spcAft>
                <a:spcPts val="0"/>
              </a:spcAft>
              <a:buSzPts val="1000"/>
              <a:buChar char="■"/>
              <a:defRPr/>
            </a:lvl6pPr>
            <a:lvl7pPr marL="3200400" lvl="6" indent="-285750">
              <a:spcBef>
                <a:spcPts val="0"/>
              </a:spcBef>
              <a:spcAft>
                <a:spcPts val="0"/>
              </a:spcAft>
              <a:buSzPts val="900"/>
              <a:buChar char="●"/>
              <a:defRPr/>
            </a:lvl7pPr>
            <a:lvl8pPr marL="3657600" lvl="7" indent="-279400">
              <a:spcBef>
                <a:spcPts val="0"/>
              </a:spcBef>
              <a:spcAft>
                <a:spcPts val="0"/>
              </a:spcAft>
              <a:buSzPts val="800"/>
              <a:buChar char="○"/>
              <a:defRPr/>
            </a:lvl8pPr>
            <a:lvl9pPr marL="4114800" lvl="8" indent="-273050">
              <a:spcBef>
                <a:spcPts val="0"/>
              </a:spcBef>
              <a:spcAft>
                <a:spcPts val="0"/>
              </a:spcAft>
              <a:buSzPts val="700"/>
              <a:buChar char="■"/>
              <a:defRPr/>
            </a:lvl9pPr>
          </a:lstStyle>
          <a:p>
            <a:endParaRPr/>
          </a:p>
        </p:txBody>
      </p:sp>
      <p:sp>
        <p:nvSpPr>
          <p:cNvPr id="84" name="Google Shape;84;p17"/>
          <p:cNvSpPr txBox="1">
            <a:spLocks noGrp="1"/>
          </p:cNvSpPr>
          <p:nvPr>
            <p:ph type="body" idx="2"/>
          </p:nvPr>
        </p:nvSpPr>
        <p:spPr>
          <a:xfrm>
            <a:off x="4938725" y="1759093"/>
            <a:ext cx="3838500" cy="11385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17500">
              <a:spcBef>
                <a:spcPts val="0"/>
              </a:spcBef>
              <a:spcAft>
                <a:spcPts val="0"/>
              </a:spcAft>
              <a:buSzPts val="1400"/>
              <a:buChar char="○"/>
              <a:defRPr/>
            </a:lvl2pPr>
            <a:lvl3pPr marL="1371600" lvl="2" indent="-311150">
              <a:spcBef>
                <a:spcPts val="0"/>
              </a:spcBef>
              <a:spcAft>
                <a:spcPts val="0"/>
              </a:spcAft>
              <a:buSzPts val="1300"/>
              <a:buChar char="■"/>
              <a:defRPr/>
            </a:lvl3pPr>
            <a:lvl4pPr marL="1828800" lvl="3" indent="-304800">
              <a:spcBef>
                <a:spcPts val="0"/>
              </a:spcBef>
              <a:spcAft>
                <a:spcPts val="0"/>
              </a:spcAft>
              <a:buSzPts val="1200"/>
              <a:buChar char="●"/>
              <a:defRPr/>
            </a:lvl4pPr>
            <a:lvl5pPr marL="2286000" lvl="4" indent="-298450">
              <a:spcBef>
                <a:spcPts val="0"/>
              </a:spcBef>
              <a:spcAft>
                <a:spcPts val="0"/>
              </a:spcAft>
              <a:buSzPts val="1100"/>
              <a:buChar char="○"/>
              <a:defRPr/>
            </a:lvl5pPr>
            <a:lvl6pPr marL="2743200" lvl="5" indent="-292100">
              <a:spcBef>
                <a:spcPts val="0"/>
              </a:spcBef>
              <a:spcAft>
                <a:spcPts val="0"/>
              </a:spcAft>
              <a:buSzPts val="1000"/>
              <a:buChar char="■"/>
              <a:defRPr/>
            </a:lvl6pPr>
            <a:lvl7pPr marL="3200400" lvl="6" indent="-285750">
              <a:spcBef>
                <a:spcPts val="0"/>
              </a:spcBef>
              <a:spcAft>
                <a:spcPts val="0"/>
              </a:spcAft>
              <a:buSzPts val="900"/>
              <a:buChar char="●"/>
              <a:defRPr/>
            </a:lvl7pPr>
            <a:lvl8pPr marL="3657600" lvl="7" indent="-279400">
              <a:spcBef>
                <a:spcPts val="0"/>
              </a:spcBef>
              <a:spcAft>
                <a:spcPts val="0"/>
              </a:spcAft>
              <a:buSzPts val="800"/>
              <a:buChar char="○"/>
              <a:defRPr/>
            </a:lvl8pPr>
            <a:lvl9pPr marL="4114800" lvl="8" indent="-273050">
              <a:spcBef>
                <a:spcPts val="0"/>
              </a:spcBef>
              <a:spcAft>
                <a:spcPts val="0"/>
              </a:spcAft>
              <a:buSzPts val="700"/>
              <a:buChar char="■"/>
              <a:defRPr/>
            </a:lvl9pPr>
          </a:lstStyle>
          <a:p>
            <a:endParaRPr/>
          </a:p>
        </p:txBody>
      </p:sp>
      <p:sp>
        <p:nvSpPr>
          <p:cNvPr id="85" name="Google Shape;85;p17"/>
          <p:cNvSpPr txBox="1">
            <a:spLocks noGrp="1"/>
          </p:cNvSpPr>
          <p:nvPr>
            <p:ph type="body" idx="3"/>
          </p:nvPr>
        </p:nvSpPr>
        <p:spPr>
          <a:xfrm>
            <a:off x="366750" y="3648575"/>
            <a:ext cx="3838500" cy="11385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17500">
              <a:spcBef>
                <a:spcPts val="0"/>
              </a:spcBef>
              <a:spcAft>
                <a:spcPts val="0"/>
              </a:spcAft>
              <a:buSzPts val="1400"/>
              <a:buChar char="○"/>
              <a:defRPr/>
            </a:lvl2pPr>
            <a:lvl3pPr marL="1371600" lvl="2" indent="-311150">
              <a:spcBef>
                <a:spcPts val="0"/>
              </a:spcBef>
              <a:spcAft>
                <a:spcPts val="0"/>
              </a:spcAft>
              <a:buSzPts val="1300"/>
              <a:buChar char="■"/>
              <a:defRPr/>
            </a:lvl3pPr>
            <a:lvl4pPr marL="1828800" lvl="3" indent="-304800">
              <a:spcBef>
                <a:spcPts val="0"/>
              </a:spcBef>
              <a:spcAft>
                <a:spcPts val="0"/>
              </a:spcAft>
              <a:buSzPts val="1200"/>
              <a:buChar char="●"/>
              <a:defRPr/>
            </a:lvl4pPr>
            <a:lvl5pPr marL="2286000" lvl="4" indent="-298450">
              <a:spcBef>
                <a:spcPts val="0"/>
              </a:spcBef>
              <a:spcAft>
                <a:spcPts val="0"/>
              </a:spcAft>
              <a:buSzPts val="1100"/>
              <a:buChar char="○"/>
              <a:defRPr/>
            </a:lvl5pPr>
            <a:lvl6pPr marL="2743200" lvl="5" indent="-292100">
              <a:spcBef>
                <a:spcPts val="0"/>
              </a:spcBef>
              <a:spcAft>
                <a:spcPts val="0"/>
              </a:spcAft>
              <a:buSzPts val="1000"/>
              <a:buChar char="■"/>
              <a:defRPr/>
            </a:lvl6pPr>
            <a:lvl7pPr marL="3200400" lvl="6" indent="-285750">
              <a:spcBef>
                <a:spcPts val="0"/>
              </a:spcBef>
              <a:spcAft>
                <a:spcPts val="0"/>
              </a:spcAft>
              <a:buSzPts val="900"/>
              <a:buChar char="●"/>
              <a:defRPr/>
            </a:lvl7pPr>
            <a:lvl8pPr marL="3657600" lvl="7" indent="-279400">
              <a:spcBef>
                <a:spcPts val="0"/>
              </a:spcBef>
              <a:spcAft>
                <a:spcPts val="0"/>
              </a:spcAft>
              <a:buSzPts val="800"/>
              <a:buChar char="○"/>
              <a:defRPr/>
            </a:lvl8pPr>
            <a:lvl9pPr marL="4114800" lvl="8" indent="-273050">
              <a:spcBef>
                <a:spcPts val="0"/>
              </a:spcBef>
              <a:spcAft>
                <a:spcPts val="0"/>
              </a:spcAft>
              <a:buSzPts val="700"/>
              <a:buChar char="■"/>
              <a:defRPr/>
            </a:lvl9pPr>
          </a:lstStyle>
          <a:p>
            <a:endParaRPr/>
          </a:p>
        </p:txBody>
      </p:sp>
      <p:sp>
        <p:nvSpPr>
          <p:cNvPr id="86" name="Google Shape;86;p17"/>
          <p:cNvSpPr txBox="1">
            <a:spLocks noGrp="1"/>
          </p:cNvSpPr>
          <p:nvPr>
            <p:ph type="body" idx="4"/>
          </p:nvPr>
        </p:nvSpPr>
        <p:spPr>
          <a:xfrm>
            <a:off x="4938750" y="3648575"/>
            <a:ext cx="3838500" cy="11385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17500">
              <a:spcBef>
                <a:spcPts val="0"/>
              </a:spcBef>
              <a:spcAft>
                <a:spcPts val="0"/>
              </a:spcAft>
              <a:buSzPts val="1400"/>
              <a:buChar char="○"/>
              <a:defRPr/>
            </a:lvl2pPr>
            <a:lvl3pPr marL="1371600" lvl="2" indent="-311150">
              <a:spcBef>
                <a:spcPts val="0"/>
              </a:spcBef>
              <a:spcAft>
                <a:spcPts val="0"/>
              </a:spcAft>
              <a:buSzPts val="1300"/>
              <a:buChar char="■"/>
              <a:defRPr/>
            </a:lvl3pPr>
            <a:lvl4pPr marL="1828800" lvl="3" indent="-304800">
              <a:spcBef>
                <a:spcPts val="0"/>
              </a:spcBef>
              <a:spcAft>
                <a:spcPts val="0"/>
              </a:spcAft>
              <a:buSzPts val="1200"/>
              <a:buChar char="●"/>
              <a:defRPr/>
            </a:lvl4pPr>
            <a:lvl5pPr marL="2286000" lvl="4" indent="-298450">
              <a:spcBef>
                <a:spcPts val="0"/>
              </a:spcBef>
              <a:spcAft>
                <a:spcPts val="0"/>
              </a:spcAft>
              <a:buSzPts val="1100"/>
              <a:buChar char="○"/>
              <a:defRPr/>
            </a:lvl5pPr>
            <a:lvl6pPr marL="2743200" lvl="5" indent="-292100">
              <a:spcBef>
                <a:spcPts val="0"/>
              </a:spcBef>
              <a:spcAft>
                <a:spcPts val="0"/>
              </a:spcAft>
              <a:buSzPts val="1000"/>
              <a:buChar char="■"/>
              <a:defRPr/>
            </a:lvl6pPr>
            <a:lvl7pPr marL="3200400" lvl="6" indent="-285750">
              <a:spcBef>
                <a:spcPts val="0"/>
              </a:spcBef>
              <a:spcAft>
                <a:spcPts val="0"/>
              </a:spcAft>
              <a:buSzPts val="900"/>
              <a:buChar char="●"/>
              <a:defRPr/>
            </a:lvl7pPr>
            <a:lvl8pPr marL="3657600" lvl="7" indent="-279400">
              <a:spcBef>
                <a:spcPts val="0"/>
              </a:spcBef>
              <a:spcAft>
                <a:spcPts val="0"/>
              </a:spcAft>
              <a:buSzPts val="800"/>
              <a:buChar char="○"/>
              <a:defRPr/>
            </a:lvl8pPr>
            <a:lvl9pPr marL="4114800" lvl="8" indent="-273050">
              <a:spcBef>
                <a:spcPts val="0"/>
              </a:spcBef>
              <a:spcAft>
                <a:spcPts val="0"/>
              </a:spcAft>
              <a:buSzPts val="700"/>
              <a:buChar char="■"/>
              <a:defRPr/>
            </a:lvl9pPr>
          </a:lstStyle>
          <a:p>
            <a:endParaRPr/>
          </a:p>
        </p:txBody>
      </p:sp>
      <p:sp>
        <p:nvSpPr>
          <p:cNvPr id="87" name="Google Shape;87;p17"/>
          <p:cNvSpPr txBox="1">
            <a:spLocks noGrp="1"/>
          </p:cNvSpPr>
          <p:nvPr>
            <p:ph type="title"/>
          </p:nvPr>
        </p:nvSpPr>
        <p:spPr>
          <a:xfrm>
            <a:off x="366750" y="450025"/>
            <a:ext cx="8184600" cy="758100"/>
          </a:xfrm>
          <a:prstGeom prst="rect">
            <a:avLst/>
          </a:prstGeom>
        </p:spPr>
        <p:txBody>
          <a:bodyPr spcFirstLastPara="1" wrap="square" lIns="91425" tIns="91425" rIns="91425" bIns="91425" anchor="ctr" anchorCtr="0">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88" name="Google Shape;88;p17"/>
          <p:cNvSpPr txBox="1">
            <a:spLocks noGrp="1"/>
          </p:cNvSpPr>
          <p:nvPr>
            <p:ph type="subTitle" idx="5"/>
          </p:nvPr>
        </p:nvSpPr>
        <p:spPr>
          <a:xfrm>
            <a:off x="366763" y="1277907"/>
            <a:ext cx="3838500" cy="4812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89" name="Google Shape;89;p17"/>
          <p:cNvSpPr txBox="1">
            <a:spLocks noGrp="1"/>
          </p:cNvSpPr>
          <p:nvPr>
            <p:ph type="subTitle" idx="6"/>
          </p:nvPr>
        </p:nvSpPr>
        <p:spPr>
          <a:xfrm>
            <a:off x="4938738" y="1277907"/>
            <a:ext cx="3838500" cy="4812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90" name="Google Shape;90;p17"/>
          <p:cNvSpPr txBox="1">
            <a:spLocks noGrp="1"/>
          </p:cNvSpPr>
          <p:nvPr>
            <p:ph type="subTitle" idx="7"/>
          </p:nvPr>
        </p:nvSpPr>
        <p:spPr>
          <a:xfrm>
            <a:off x="4938761" y="3167363"/>
            <a:ext cx="3838500" cy="4812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91" name="Google Shape;91;p17"/>
          <p:cNvSpPr txBox="1">
            <a:spLocks noGrp="1"/>
          </p:cNvSpPr>
          <p:nvPr>
            <p:ph type="subTitle" idx="8"/>
          </p:nvPr>
        </p:nvSpPr>
        <p:spPr>
          <a:xfrm>
            <a:off x="366750" y="3167363"/>
            <a:ext cx="3838500" cy="4812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image">
  <p:cSld name="TITLE_ONLY_1_1">
    <p:spTree>
      <p:nvGrpSpPr>
        <p:cNvPr id="1" name="Shape 92"/>
        <p:cNvGrpSpPr/>
        <p:nvPr/>
      </p:nvGrpSpPr>
      <p:grpSpPr>
        <a:xfrm>
          <a:off x="0" y="0"/>
          <a:ext cx="0" cy="0"/>
          <a:chOff x="0" y="0"/>
          <a:chExt cx="0" cy="0"/>
        </a:xfrm>
      </p:grpSpPr>
      <p:sp>
        <p:nvSpPr>
          <p:cNvPr id="93" name="Google Shape;93;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4" name="Google Shape;94;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95" name="Google Shape;95;p18"/>
          <p:cNvSpPr>
            <a:spLocks noGrp="1"/>
          </p:cNvSpPr>
          <p:nvPr>
            <p:ph type="pic" idx="2"/>
          </p:nvPr>
        </p:nvSpPr>
        <p:spPr>
          <a:xfrm>
            <a:off x="311700" y="1170425"/>
            <a:ext cx="8520600" cy="3492900"/>
          </a:xfrm>
          <a:prstGeom prst="rect">
            <a:avLst/>
          </a:prstGeom>
          <a:noFill/>
          <a:ln>
            <a:noFill/>
          </a:ln>
        </p:spPr>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wo storyboards">
  <p:cSld name="CUSTOM_4_1">
    <p:spTree>
      <p:nvGrpSpPr>
        <p:cNvPr id="1" name="Shape 96"/>
        <p:cNvGrpSpPr/>
        <p:nvPr/>
      </p:nvGrpSpPr>
      <p:grpSpPr>
        <a:xfrm>
          <a:off x="0" y="0"/>
          <a:ext cx="0" cy="0"/>
          <a:chOff x="0" y="0"/>
          <a:chExt cx="0" cy="0"/>
        </a:xfrm>
      </p:grpSpPr>
      <p:sp>
        <p:nvSpPr>
          <p:cNvPr id="97" name="Google Shape;97;p19"/>
          <p:cNvSpPr txBox="1">
            <a:spLocks noGrp="1"/>
          </p:cNvSpPr>
          <p:nvPr>
            <p:ph type="body" idx="1"/>
          </p:nvPr>
        </p:nvSpPr>
        <p:spPr>
          <a:xfrm>
            <a:off x="311700" y="4080225"/>
            <a:ext cx="4027500" cy="9261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98" name="Google Shape;98;p19"/>
          <p:cNvSpPr>
            <a:spLocks noGrp="1"/>
          </p:cNvSpPr>
          <p:nvPr>
            <p:ph type="pic" idx="2"/>
          </p:nvPr>
        </p:nvSpPr>
        <p:spPr>
          <a:xfrm>
            <a:off x="4804825" y="1133300"/>
            <a:ext cx="4027500" cy="2392800"/>
          </a:xfrm>
          <a:prstGeom prst="rect">
            <a:avLst/>
          </a:prstGeom>
          <a:noFill/>
          <a:ln>
            <a:noFill/>
          </a:ln>
        </p:spPr>
      </p:sp>
      <p:sp>
        <p:nvSpPr>
          <p:cNvPr id="99" name="Google Shape;99;p19"/>
          <p:cNvSpPr>
            <a:spLocks noGrp="1"/>
          </p:cNvSpPr>
          <p:nvPr>
            <p:ph type="pic" idx="3"/>
          </p:nvPr>
        </p:nvSpPr>
        <p:spPr>
          <a:xfrm>
            <a:off x="311725" y="1133300"/>
            <a:ext cx="4027500" cy="2392800"/>
          </a:xfrm>
          <a:prstGeom prst="rect">
            <a:avLst/>
          </a:prstGeom>
          <a:noFill/>
          <a:ln>
            <a:noFill/>
          </a:ln>
        </p:spPr>
      </p:sp>
      <p:sp>
        <p:nvSpPr>
          <p:cNvPr id="100" name="Google Shape;100;p19"/>
          <p:cNvSpPr txBox="1">
            <a:spLocks noGrp="1"/>
          </p:cNvSpPr>
          <p:nvPr>
            <p:ph type="body" idx="4"/>
          </p:nvPr>
        </p:nvSpPr>
        <p:spPr>
          <a:xfrm>
            <a:off x="4804825" y="4080225"/>
            <a:ext cx="4027500" cy="9261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101" name="Google Shape;101;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102" name="Google Shape;102;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3" name="Google Shape;103;p19"/>
          <p:cNvSpPr txBox="1">
            <a:spLocks noGrp="1"/>
          </p:cNvSpPr>
          <p:nvPr>
            <p:ph type="subTitle" idx="5"/>
          </p:nvPr>
        </p:nvSpPr>
        <p:spPr>
          <a:xfrm>
            <a:off x="311725" y="3582900"/>
            <a:ext cx="4027500" cy="4812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a:endParaRPr/>
          </a:p>
        </p:txBody>
      </p:sp>
      <p:sp>
        <p:nvSpPr>
          <p:cNvPr id="104" name="Google Shape;104;p19"/>
          <p:cNvSpPr txBox="1">
            <a:spLocks noGrp="1"/>
          </p:cNvSpPr>
          <p:nvPr>
            <p:ph type="subTitle" idx="6"/>
          </p:nvPr>
        </p:nvSpPr>
        <p:spPr>
          <a:xfrm>
            <a:off x="4804825" y="3582900"/>
            <a:ext cx="4027500" cy="4812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hree storyboards">
  <p:cSld name="CUSTOM_4_1_1">
    <p:spTree>
      <p:nvGrpSpPr>
        <p:cNvPr id="1" name="Shape 105"/>
        <p:cNvGrpSpPr/>
        <p:nvPr/>
      </p:nvGrpSpPr>
      <p:grpSpPr>
        <a:xfrm>
          <a:off x="0" y="0"/>
          <a:ext cx="0" cy="0"/>
          <a:chOff x="0" y="0"/>
          <a:chExt cx="0" cy="0"/>
        </a:xfrm>
      </p:grpSpPr>
      <p:sp>
        <p:nvSpPr>
          <p:cNvPr id="106" name="Google Shape;106;p20"/>
          <p:cNvSpPr txBox="1">
            <a:spLocks noGrp="1"/>
          </p:cNvSpPr>
          <p:nvPr>
            <p:ph type="body" idx="1"/>
          </p:nvPr>
        </p:nvSpPr>
        <p:spPr>
          <a:xfrm>
            <a:off x="311700" y="3911700"/>
            <a:ext cx="2627100" cy="10185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107" name="Google Shape;107;p20"/>
          <p:cNvSpPr>
            <a:spLocks noGrp="1"/>
          </p:cNvSpPr>
          <p:nvPr>
            <p:ph type="pic" idx="2"/>
          </p:nvPr>
        </p:nvSpPr>
        <p:spPr>
          <a:xfrm>
            <a:off x="6205225" y="1128325"/>
            <a:ext cx="2627100" cy="2273100"/>
          </a:xfrm>
          <a:prstGeom prst="rect">
            <a:avLst/>
          </a:prstGeom>
          <a:noFill/>
          <a:ln>
            <a:noFill/>
          </a:ln>
        </p:spPr>
      </p:sp>
      <p:sp>
        <p:nvSpPr>
          <p:cNvPr id="108" name="Google Shape;108;p20"/>
          <p:cNvSpPr>
            <a:spLocks noGrp="1"/>
          </p:cNvSpPr>
          <p:nvPr>
            <p:ph type="pic" idx="3"/>
          </p:nvPr>
        </p:nvSpPr>
        <p:spPr>
          <a:xfrm>
            <a:off x="311725" y="1128325"/>
            <a:ext cx="2627100" cy="2273100"/>
          </a:xfrm>
          <a:prstGeom prst="rect">
            <a:avLst/>
          </a:prstGeom>
          <a:noFill/>
          <a:ln>
            <a:noFill/>
          </a:ln>
        </p:spPr>
      </p:sp>
      <p:sp>
        <p:nvSpPr>
          <p:cNvPr id="109" name="Google Shape;109;p20"/>
          <p:cNvSpPr txBox="1">
            <a:spLocks noGrp="1"/>
          </p:cNvSpPr>
          <p:nvPr>
            <p:ph type="body" idx="4"/>
          </p:nvPr>
        </p:nvSpPr>
        <p:spPr>
          <a:xfrm>
            <a:off x="6205225" y="3911700"/>
            <a:ext cx="2627100" cy="10185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110" name="Google Shape;110;p20"/>
          <p:cNvSpPr>
            <a:spLocks noGrp="1"/>
          </p:cNvSpPr>
          <p:nvPr>
            <p:ph type="pic" idx="5"/>
          </p:nvPr>
        </p:nvSpPr>
        <p:spPr>
          <a:xfrm>
            <a:off x="3255250" y="1128325"/>
            <a:ext cx="2627100" cy="2273100"/>
          </a:xfrm>
          <a:prstGeom prst="rect">
            <a:avLst/>
          </a:prstGeom>
          <a:noFill/>
          <a:ln>
            <a:noFill/>
          </a:ln>
        </p:spPr>
      </p:sp>
      <p:sp>
        <p:nvSpPr>
          <p:cNvPr id="111" name="Google Shape;111;p20"/>
          <p:cNvSpPr txBox="1">
            <a:spLocks noGrp="1"/>
          </p:cNvSpPr>
          <p:nvPr>
            <p:ph type="body" idx="6"/>
          </p:nvPr>
        </p:nvSpPr>
        <p:spPr>
          <a:xfrm>
            <a:off x="3255250" y="3911700"/>
            <a:ext cx="2627100" cy="10185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112" name="Google Shape;112;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113" name="Google Shape;113;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4" name="Google Shape;114;p20"/>
          <p:cNvSpPr txBox="1">
            <a:spLocks noGrp="1"/>
          </p:cNvSpPr>
          <p:nvPr>
            <p:ph type="subTitle" idx="7"/>
          </p:nvPr>
        </p:nvSpPr>
        <p:spPr>
          <a:xfrm>
            <a:off x="311725" y="3430500"/>
            <a:ext cx="2627100" cy="4812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a:endParaRPr/>
          </a:p>
        </p:txBody>
      </p:sp>
      <p:sp>
        <p:nvSpPr>
          <p:cNvPr id="115" name="Google Shape;115;p20"/>
          <p:cNvSpPr txBox="1">
            <a:spLocks noGrp="1"/>
          </p:cNvSpPr>
          <p:nvPr>
            <p:ph type="subTitle" idx="8"/>
          </p:nvPr>
        </p:nvSpPr>
        <p:spPr>
          <a:xfrm>
            <a:off x="6205225" y="3430500"/>
            <a:ext cx="2627100" cy="4812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a:endParaRPr/>
          </a:p>
        </p:txBody>
      </p:sp>
      <p:sp>
        <p:nvSpPr>
          <p:cNvPr id="116" name="Google Shape;116;p20"/>
          <p:cNvSpPr txBox="1">
            <a:spLocks noGrp="1"/>
          </p:cNvSpPr>
          <p:nvPr>
            <p:ph type="subTitle" idx="9"/>
          </p:nvPr>
        </p:nvSpPr>
        <p:spPr>
          <a:xfrm>
            <a:off x="3255250" y="3430500"/>
            <a:ext cx="2627100" cy="4812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p:cSld name="SECTION_HEADER_1">
    <p:spTree>
      <p:nvGrpSpPr>
        <p:cNvPr id="1" name="Shape 14"/>
        <p:cNvGrpSpPr/>
        <p:nvPr/>
      </p:nvGrpSpPr>
      <p:grpSpPr>
        <a:xfrm>
          <a:off x="0" y="0"/>
          <a:ext cx="0" cy="0"/>
          <a:chOff x="0" y="0"/>
          <a:chExt cx="0" cy="0"/>
        </a:xfrm>
      </p:grpSpPr>
      <p:sp>
        <p:nvSpPr>
          <p:cNvPr id="15" name="Google Shape;15;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6" name="Google Shape;16;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Image only">
  <p:cSld name="CUSTOM_5_1">
    <p:spTree>
      <p:nvGrpSpPr>
        <p:cNvPr id="1" name="Shape 117"/>
        <p:cNvGrpSpPr/>
        <p:nvPr/>
      </p:nvGrpSpPr>
      <p:grpSpPr>
        <a:xfrm>
          <a:off x="0" y="0"/>
          <a:ext cx="0" cy="0"/>
          <a:chOff x="0" y="0"/>
          <a:chExt cx="0" cy="0"/>
        </a:xfrm>
      </p:grpSpPr>
      <p:sp>
        <p:nvSpPr>
          <p:cNvPr id="118" name="Google Shape;118;p21"/>
          <p:cNvSpPr>
            <a:spLocks noGrp="1"/>
          </p:cNvSpPr>
          <p:nvPr>
            <p:ph type="pic" idx="2"/>
          </p:nvPr>
        </p:nvSpPr>
        <p:spPr>
          <a:xfrm>
            <a:off x="311700" y="445025"/>
            <a:ext cx="8520600" cy="4218300"/>
          </a:xfrm>
          <a:prstGeom prst="rect">
            <a:avLst/>
          </a:prstGeom>
          <a:noFill/>
          <a:ln>
            <a:noFill/>
          </a:ln>
        </p:spPr>
      </p:sp>
      <p:sp>
        <p:nvSpPr>
          <p:cNvPr id="119" name="Google Shape;119;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Image grid">
  <p:cSld name="CUSTOM_6_1">
    <p:spTree>
      <p:nvGrpSpPr>
        <p:cNvPr id="1" name="Shape 120"/>
        <p:cNvGrpSpPr/>
        <p:nvPr/>
      </p:nvGrpSpPr>
      <p:grpSpPr>
        <a:xfrm>
          <a:off x="0" y="0"/>
          <a:ext cx="0" cy="0"/>
          <a:chOff x="0" y="0"/>
          <a:chExt cx="0" cy="0"/>
        </a:xfrm>
      </p:grpSpPr>
      <p:sp>
        <p:nvSpPr>
          <p:cNvPr id="121" name="Google Shape;121;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122" name="Google Shape;122;p22"/>
          <p:cNvSpPr>
            <a:spLocks noGrp="1"/>
          </p:cNvSpPr>
          <p:nvPr>
            <p:ph type="pic" idx="2"/>
          </p:nvPr>
        </p:nvSpPr>
        <p:spPr>
          <a:xfrm>
            <a:off x="3389600" y="118913"/>
            <a:ext cx="1643700" cy="1535100"/>
          </a:xfrm>
          <a:prstGeom prst="rect">
            <a:avLst/>
          </a:prstGeom>
          <a:noFill/>
          <a:ln>
            <a:noFill/>
          </a:ln>
        </p:spPr>
      </p:sp>
      <p:sp>
        <p:nvSpPr>
          <p:cNvPr id="123" name="Google Shape;123;p22"/>
          <p:cNvSpPr>
            <a:spLocks noGrp="1"/>
          </p:cNvSpPr>
          <p:nvPr>
            <p:ph type="pic" idx="3"/>
          </p:nvPr>
        </p:nvSpPr>
        <p:spPr>
          <a:xfrm>
            <a:off x="5195935" y="118913"/>
            <a:ext cx="1643700" cy="1535100"/>
          </a:xfrm>
          <a:prstGeom prst="rect">
            <a:avLst/>
          </a:prstGeom>
          <a:noFill/>
          <a:ln>
            <a:noFill/>
          </a:ln>
        </p:spPr>
      </p:sp>
      <p:sp>
        <p:nvSpPr>
          <p:cNvPr id="124" name="Google Shape;124;p22"/>
          <p:cNvSpPr>
            <a:spLocks noGrp="1"/>
          </p:cNvSpPr>
          <p:nvPr>
            <p:ph type="pic" idx="4"/>
          </p:nvPr>
        </p:nvSpPr>
        <p:spPr>
          <a:xfrm>
            <a:off x="7002270" y="118913"/>
            <a:ext cx="1643700" cy="1535100"/>
          </a:xfrm>
          <a:prstGeom prst="rect">
            <a:avLst/>
          </a:prstGeom>
          <a:noFill/>
          <a:ln>
            <a:noFill/>
          </a:ln>
        </p:spPr>
      </p:sp>
      <p:sp>
        <p:nvSpPr>
          <p:cNvPr id="125" name="Google Shape;125;p22"/>
          <p:cNvSpPr>
            <a:spLocks noGrp="1"/>
          </p:cNvSpPr>
          <p:nvPr>
            <p:ph type="pic" idx="5"/>
          </p:nvPr>
        </p:nvSpPr>
        <p:spPr>
          <a:xfrm>
            <a:off x="3389588" y="1804212"/>
            <a:ext cx="1643700" cy="1535100"/>
          </a:xfrm>
          <a:prstGeom prst="rect">
            <a:avLst/>
          </a:prstGeom>
          <a:noFill/>
          <a:ln>
            <a:noFill/>
          </a:ln>
        </p:spPr>
      </p:sp>
      <p:sp>
        <p:nvSpPr>
          <p:cNvPr id="126" name="Google Shape;126;p22"/>
          <p:cNvSpPr>
            <a:spLocks noGrp="1"/>
          </p:cNvSpPr>
          <p:nvPr>
            <p:ph type="pic" idx="6"/>
          </p:nvPr>
        </p:nvSpPr>
        <p:spPr>
          <a:xfrm>
            <a:off x="5195922" y="1804212"/>
            <a:ext cx="1643700" cy="1535100"/>
          </a:xfrm>
          <a:prstGeom prst="rect">
            <a:avLst/>
          </a:prstGeom>
          <a:noFill/>
          <a:ln>
            <a:noFill/>
          </a:ln>
        </p:spPr>
      </p:sp>
      <p:sp>
        <p:nvSpPr>
          <p:cNvPr id="127" name="Google Shape;127;p22"/>
          <p:cNvSpPr>
            <a:spLocks noGrp="1"/>
          </p:cNvSpPr>
          <p:nvPr>
            <p:ph type="pic" idx="7"/>
          </p:nvPr>
        </p:nvSpPr>
        <p:spPr>
          <a:xfrm>
            <a:off x="7002257" y="1804212"/>
            <a:ext cx="1643700" cy="1535100"/>
          </a:xfrm>
          <a:prstGeom prst="rect">
            <a:avLst/>
          </a:prstGeom>
          <a:noFill/>
          <a:ln>
            <a:noFill/>
          </a:ln>
        </p:spPr>
      </p:sp>
      <p:sp>
        <p:nvSpPr>
          <p:cNvPr id="128" name="Google Shape;128;p22"/>
          <p:cNvSpPr txBox="1">
            <a:spLocks noGrp="1"/>
          </p:cNvSpPr>
          <p:nvPr>
            <p:ph type="title"/>
          </p:nvPr>
        </p:nvSpPr>
        <p:spPr>
          <a:xfrm>
            <a:off x="351550" y="445025"/>
            <a:ext cx="2596800" cy="1706400"/>
          </a:xfrm>
          <a:prstGeom prst="rect">
            <a:avLst/>
          </a:prstGeom>
        </p:spPr>
        <p:txBody>
          <a:bodyPr spcFirstLastPara="1" wrap="square" lIns="91425" tIns="91425" rIns="91425" bIns="91425" anchor="t" anchorCtr="0">
            <a:spAutoFit/>
          </a:bodyPr>
          <a:lstStyle>
            <a:lvl1pPr lvl="0">
              <a:spcBef>
                <a:spcPts val="0"/>
              </a:spcBef>
              <a:spcAft>
                <a:spcPts val="0"/>
              </a:spcAft>
              <a:buSzPts val="3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9" name="Google Shape;129;p22"/>
          <p:cNvSpPr>
            <a:spLocks noGrp="1"/>
          </p:cNvSpPr>
          <p:nvPr>
            <p:ph type="pic" idx="8"/>
          </p:nvPr>
        </p:nvSpPr>
        <p:spPr>
          <a:xfrm>
            <a:off x="3389588" y="3489487"/>
            <a:ext cx="1643700" cy="1535100"/>
          </a:xfrm>
          <a:prstGeom prst="rect">
            <a:avLst/>
          </a:prstGeom>
          <a:noFill/>
          <a:ln>
            <a:noFill/>
          </a:ln>
        </p:spPr>
      </p:sp>
      <p:sp>
        <p:nvSpPr>
          <p:cNvPr id="130" name="Google Shape;130;p22"/>
          <p:cNvSpPr>
            <a:spLocks noGrp="1"/>
          </p:cNvSpPr>
          <p:nvPr>
            <p:ph type="pic" idx="9"/>
          </p:nvPr>
        </p:nvSpPr>
        <p:spPr>
          <a:xfrm>
            <a:off x="5195922" y="3489487"/>
            <a:ext cx="1643700" cy="1535100"/>
          </a:xfrm>
          <a:prstGeom prst="rect">
            <a:avLst/>
          </a:prstGeom>
          <a:noFill/>
          <a:ln>
            <a:noFill/>
          </a:ln>
        </p:spPr>
      </p:sp>
      <p:sp>
        <p:nvSpPr>
          <p:cNvPr id="131" name="Google Shape;131;p22"/>
          <p:cNvSpPr>
            <a:spLocks noGrp="1"/>
          </p:cNvSpPr>
          <p:nvPr>
            <p:ph type="pic" idx="13"/>
          </p:nvPr>
        </p:nvSpPr>
        <p:spPr>
          <a:xfrm>
            <a:off x="7002257" y="3489487"/>
            <a:ext cx="1643700" cy="1535100"/>
          </a:xfrm>
          <a:prstGeom prst="rect">
            <a:avLst/>
          </a:prstGeom>
          <a:noFill/>
          <a:ln>
            <a:noFill/>
          </a:ln>
        </p:spPr>
      </p:sp>
    </p:spTree>
  </p:cSld>
  <p:clrMapOvr>
    <a:masterClrMapping/>
  </p:clrMapOvr>
  <p:extLst>
    <p:ext uri="{DCECCB84-F9BA-43D5-87BE-67443E8EF086}">
      <p15:sldGuideLst xmlns:p15="http://schemas.microsoft.com/office/powerpoint/2012/main">
        <p15:guide id="1" pos="5564">
          <p15:clr>
            <a:srgbClr val="E46962"/>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Section Header">
  <p:cSld name="BLANK_1">
    <p:spTree>
      <p:nvGrpSpPr>
        <p:cNvPr id="1" name="Shape 132"/>
        <p:cNvGrpSpPr/>
        <p:nvPr/>
      </p:nvGrpSpPr>
      <p:grpSpPr>
        <a:xfrm>
          <a:off x="0" y="0"/>
          <a:ext cx="0" cy="0"/>
          <a:chOff x="0" y="0"/>
          <a:chExt cx="0" cy="0"/>
        </a:xfrm>
      </p:grpSpPr>
      <p:sp>
        <p:nvSpPr>
          <p:cNvPr id="133" name="Google Shape;133;p23"/>
          <p:cNvSpPr txBox="1">
            <a:spLocks noGrp="1"/>
          </p:cNvSpPr>
          <p:nvPr>
            <p:ph type="title"/>
          </p:nvPr>
        </p:nvSpPr>
        <p:spPr>
          <a:xfrm>
            <a:off x="697350" y="2932550"/>
            <a:ext cx="7749300" cy="10158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dk1"/>
              </a:buClr>
              <a:buSzPts val="3600"/>
              <a:buFont typeface="Hepta Slab Medium"/>
              <a:buNone/>
              <a:defRPr>
                <a:latin typeface="Hepta Slab Medium"/>
                <a:ea typeface="Hepta Slab Medium"/>
                <a:cs typeface="Hepta Slab Medium"/>
                <a:sym typeface="Hepta Slab Medium"/>
              </a:defRPr>
            </a:lvl1pPr>
            <a:lvl2pPr lvl="1"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2pPr>
            <a:lvl3pPr lvl="2"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3pPr>
            <a:lvl4pPr lvl="3"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4pPr>
            <a:lvl5pPr lvl="4"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5pPr>
            <a:lvl6pPr lvl="5"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6pPr>
            <a:lvl7pPr lvl="6"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7pPr>
            <a:lvl8pPr lvl="7"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8pPr>
            <a:lvl9pPr lvl="8"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9pPr>
          </a:lstStyle>
          <a:p>
            <a:endParaRPr/>
          </a:p>
        </p:txBody>
      </p:sp>
      <p:sp>
        <p:nvSpPr>
          <p:cNvPr id="134" name="Google Shape;134;p23"/>
          <p:cNvSpPr txBox="1">
            <a:spLocks noGrp="1"/>
          </p:cNvSpPr>
          <p:nvPr>
            <p:ph type="title" idx="2"/>
          </p:nvPr>
        </p:nvSpPr>
        <p:spPr>
          <a:xfrm>
            <a:off x="3278250" y="1194450"/>
            <a:ext cx="2587500" cy="19926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accent4"/>
              </a:buClr>
              <a:buSzPts val="12800"/>
              <a:buNone/>
              <a:defRPr sz="12800">
                <a:solidFill>
                  <a:schemeClr val="accent4"/>
                </a:solidFill>
              </a:defRPr>
            </a:lvl1pPr>
            <a:lvl2pPr lvl="1" algn="ctr">
              <a:spcBef>
                <a:spcPts val="0"/>
              </a:spcBef>
              <a:spcAft>
                <a:spcPts val="0"/>
              </a:spcAft>
              <a:buClr>
                <a:schemeClr val="accent3"/>
              </a:buClr>
              <a:buSzPts val="12800"/>
              <a:buNone/>
              <a:defRPr sz="12800">
                <a:solidFill>
                  <a:schemeClr val="accent3"/>
                </a:solidFill>
                <a:latin typeface="Barlow Light"/>
                <a:ea typeface="Barlow Light"/>
                <a:cs typeface="Barlow Light"/>
                <a:sym typeface="Barlow Light"/>
              </a:defRPr>
            </a:lvl2pPr>
            <a:lvl3pPr lvl="2" algn="ctr">
              <a:spcBef>
                <a:spcPts val="0"/>
              </a:spcBef>
              <a:spcAft>
                <a:spcPts val="0"/>
              </a:spcAft>
              <a:buClr>
                <a:schemeClr val="accent3"/>
              </a:buClr>
              <a:buSzPts val="12800"/>
              <a:buNone/>
              <a:defRPr sz="12800">
                <a:solidFill>
                  <a:schemeClr val="accent3"/>
                </a:solidFill>
                <a:latin typeface="Barlow Light"/>
                <a:ea typeface="Barlow Light"/>
                <a:cs typeface="Barlow Light"/>
                <a:sym typeface="Barlow Light"/>
              </a:defRPr>
            </a:lvl3pPr>
            <a:lvl4pPr lvl="3" algn="ctr">
              <a:spcBef>
                <a:spcPts val="0"/>
              </a:spcBef>
              <a:spcAft>
                <a:spcPts val="0"/>
              </a:spcAft>
              <a:buClr>
                <a:schemeClr val="accent3"/>
              </a:buClr>
              <a:buSzPts val="12800"/>
              <a:buNone/>
              <a:defRPr sz="12800">
                <a:solidFill>
                  <a:schemeClr val="accent3"/>
                </a:solidFill>
                <a:latin typeface="Barlow Light"/>
                <a:ea typeface="Barlow Light"/>
                <a:cs typeface="Barlow Light"/>
                <a:sym typeface="Barlow Light"/>
              </a:defRPr>
            </a:lvl4pPr>
            <a:lvl5pPr lvl="4" algn="ctr">
              <a:spcBef>
                <a:spcPts val="0"/>
              </a:spcBef>
              <a:spcAft>
                <a:spcPts val="0"/>
              </a:spcAft>
              <a:buClr>
                <a:schemeClr val="accent3"/>
              </a:buClr>
              <a:buSzPts val="12800"/>
              <a:buNone/>
              <a:defRPr sz="12800">
                <a:solidFill>
                  <a:schemeClr val="accent3"/>
                </a:solidFill>
                <a:latin typeface="Barlow Light"/>
                <a:ea typeface="Barlow Light"/>
                <a:cs typeface="Barlow Light"/>
                <a:sym typeface="Barlow Light"/>
              </a:defRPr>
            </a:lvl5pPr>
            <a:lvl6pPr lvl="5" algn="ctr">
              <a:spcBef>
                <a:spcPts val="0"/>
              </a:spcBef>
              <a:spcAft>
                <a:spcPts val="0"/>
              </a:spcAft>
              <a:buClr>
                <a:schemeClr val="accent3"/>
              </a:buClr>
              <a:buSzPts val="12800"/>
              <a:buNone/>
              <a:defRPr sz="12800">
                <a:solidFill>
                  <a:schemeClr val="accent3"/>
                </a:solidFill>
                <a:latin typeface="Barlow Light"/>
                <a:ea typeface="Barlow Light"/>
                <a:cs typeface="Barlow Light"/>
                <a:sym typeface="Barlow Light"/>
              </a:defRPr>
            </a:lvl6pPr>
            <a:lvl7pPr lvl="6" algn="ctr">
              <a:spcBef>
                <a:spcPts val="0"/>
              </a:spcBef>
              <a:spcAft>
                <a:spcPts val="0"/>
              </a:spcAft>
              <a:buClr>
                <a:schemeClr val="accent3"/>
              </a:buClr>
              <a:buSzPts val="12800"/>
              <a:buNone/>
              <a:defRPr sz="12800">
                <a:solidFill>
                  <a:schemeClr val="accent3"/>
                </a:solidFill>
                <a:latin typeface="Barlow Light"/>
                <a:ea typeface="Barlow Light"/>
                <a:cs typeface="Barlow Light"/>
                <a:sym typeface="Barlow Light"/>
              </a:defRPr>
            </a:lvl7pPr>
            <a:lvl8pPr lvl="7" algn="ctr">
              <a:spcBef>
                <a:spcPts val="0"/>
              </a:spcBef>
              <a:spcAft>
                <a:spcPts val="0"/>
              </a:spcAft>
              <a:buClr>
                <a:schemeClr val="accent3"/>
              </a:buClr>
              <a:buSzPts val="12800"/>
              <a:buNone/>
              <a:defRPr sz="12800">
                <a:solidFill>
                  <a:schemeClr val="accent3"/>
                </a:solidFill>
                <a:latin typeface="Barlow Light"/>
                <a:ea typeface="Barlow Light"/>
                <a:cs typeface="Barlow Light"/>
                <a:sym typeface="Barlow Light"/>
              </a:defRPr>
            </a:lvl8pPr>
            <a:lvl9pPr lvl="8" algn="ctr">
              <a:spcBef>
                <a:spcPts val="0"/>
              </a:spcBef>
              <a:spcAft>
                <a:spcPts val="0"/>
              </a:spcAft>
              <a:buClr>
                <a:schemeClr val="accent3"/>
              </a:buClr>
              <a:buSzPts val="12800"/>
              <a:buNone/>
              <a:defRPr sz="12800">
                <a:solidFill>
                  <a:schemeClr val="accent3"/>
                </a:solidFill>
                <a:latin typeface="Barlow Light"/>
                <a:ea typeface="Barlow Light"/>
                <a:cs typeface="Barlow Light"/>
                <a:sym typeface="Barlow Light"/>
              </a:defRPr>
            </a:lvl9pPr>
          </a:lstStyle>
          <a:p>
            <a:endParaRPr/>
          </a:p>
        </p:txBody>
      </p:sp>
      <p:sp>
        <p:nvSpPr>
          <p:cNvPr id="135" name="Google Shape;135;p2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337">
          <p15:clr>
            <a:srgbClr val="E46962"/>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Slide" type="secHead">
  <p:cSld name="SECTION_HEADER">
    <p:spTree>
      <p:nvGrpSpPr>
        <p:cNvPr id="1" name="Shape 136"/>
        <p:cNvGrpSpPr/>
        <p:nvPr/>
      </p:nvGrpSpPr>
      <p:grpSpPr>
        <a:xfrm>
          <a:off x="0" y="0"/>
          <a:ext cx="0" cy="0"/>
          <a:chOff x="0" y="0"/>
          <a:chExt cx="0" cy="0"/>
        </a:xfrm>
      </p:grpSpPr>
      <p:sp>
        <p:nvSpPr>
          <p:cNvPr id="137" name="Google Shape;137;p24"/>
          <p:cNvSpPr txBox="1">
            <a:spLocks noGrp="1"/>
          </p:cNvSpPr>
          <p:nvPr>
            <p:ph type="title"/>
          </p:nvPr>
        </p:nvSpPr>
        <p:spPr>
          <a:xfrm>
            <a:off x="632850" y="1124700"/>
            <a:ext cx="7878300" cy="17415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dk1"/>
              </a:buClr>
              <a:buSzPts val="5400"/>
              <a:buFont typeface="Hepta Slab"/>
              <a:buNone/>
              <a:defRPr sz="5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8" name="Google Shape;138;p24"/>
          <p:cNvSpPr txBox="1">
            <a:spLocks noGrp="1"/>
          </p:cNvSpPr>
          <p:nvPr>
            <p:ph type="body" idx="1"/>
          </p:nvPr>
        </p:nvSpPr>
        <p:spPr>
          <a:xfrm>
            <a:off x="4064100" y="4335200"/>
            <a:ext cx="1015800" cy="266100"/>
          </a:xfrm>
          <a:prstGeom prst="rect">
            <a:avLst/>
          </a:prstGeom>
          <a:ln w="9525" cap="flat" cmpd="sng">
            <a:solidFill>
              <a:schemeClr val="dk1"/>
            </a:solidFill>
            <a:prstDash val="solid"/>
            <a:round/>
            <a:headEnd type="none" w="sm" len="sm"/>
            <a:tailEnd type="none" w="sm" len="sm"/>
          </a:ln>
        </p:spPr>
        <p:txBody>
          <a:bodyPr spcFirstLastPara="1" wrap="square" lIns="0" tIns="0" rIns="0" bIns="0" anchor="ctr" anchorCtr="0">
            <a:noAutofit/>
          </a:bodyPr>
          <a:lstStyle>
            <a:lvl1pPr marL="457200" lvl="0" indent="-298450">
              <a:spcBef>
                <a:spcPts val="0"/>
              </a:spcBef>
              <a:spcAft>
                <a:spcPts val="0"/>
              </a:spcAft>
              <a:buSzPts val="1100"/>
              <a:buFont typeface="Barlow Medium"/>
              <a:buChar char="●"/>
              <a:defRPr sz="1100">
                <a:latin typeface="Barlow Medium"/>
                <a:ea typeface="Barlow Medium"/>
                <a:cs typeface="Barlow Medium"/>
                <a:sym typeface="Barlow Medium"/>
              </a:defRPr>
            </a:lvl1pPr>
            <a:lvl2pPr marL="914400" lvl="1" indent="-298450">
              <a:spcBef>
                <a:spcPts val="0"/>
              </a:spcBef>
              <a:spcAft>
                <a:spcPts val="0"/>
              </a:spcAft>
              <a:buSzPts val="1100"/>
              <a:buFont typeface="Barlow Medium"/>
              <a:buChar char="○"/>
              <a:defRPr sz="1100">
                <a:latin typeface="Barlow Medium"/>
                <a:ea typeface="Barlow Medium"/>
                <a:cs typeface="Barlow Medium"/>
                <a:sym typeface="Barlow Medium"/>
              </a:defRPr>
            </a:lvl2pPr>
            <a:lvl3pPr marL="1371600" lvl="2" indent="-298450">
              <a:spcBef>
                <a:spcPts val="0"/>
              </a:spcBef>
              <a:spcAft>
                <a:spcPts val="0"/>
              </a:spcAft>
              <a:buSzPts val="1100"/>
              <a:buFont typeface="Barlow Medium"/>
              <a:buChar char="■"/>
              <a:defRPr sz="1100">
                <a:latin typeface="Barlow Medium"/>
                <a:ea typeface="Barlow Medium"/>
                <a:cs typeface="Barlow Medium"/>
                <a:sym typeface="Barlow Medium"/>
              </a:defRPr>
            </a:lvl3pPr>
            <a:lvl4pPr marL="1828800" lvl="3" indent="-298450">
              <a:spcBef>
                <a:spcPts val="0"/>
              </a:spcBef>
              <a:spcAft>
                <a:spcPts val="0"/>
              </a:spcAft>
              <a:buSzPts val="1100"/>
              <a:buFont typeface="Barlow Medium"/>
              <a:buChar char="●"/>
              <a:defRPr sz="1100">
                <a:latin typeface="Barlow Medium"/>
                <a:ea typeface="Barlow Medium"/>
                <a:cs typeface="Barlow Medium"/>
                <a:sym typeface="Barlow Medium"/>
              </a:defRPr>
            </a:lvl4pPr>
            <a:lvl5pPr marL="2286000" lvl="4" indent="-298450">
              <a:spcBef>
                <a:spcPts val="0"/>
              </a:spcBef>
              <a:spcAft>
                <a:spcPts val="0"/>
              </a:spcAft>
              <a:buSzPts val="1100"/>
              <a:buFont typeface="Barlow Medium"/>
              <a:buChar char="○"/>
              <a:defRPr>
                <a:latin typeface="Barlow Medium"/>
                <a:ea typeface="Barlow Medium"/>
                <a:cs typeface="Barlow Medium"/>
                <a:sym typeface="Barlow Medium"/>
              </a:defRPr>
            </a:lvl5pPr>
            <a:lvl6pPr marL="2743200" lvl="5" indent="-298450">
              <a:spcBef>
                <a:spcPts val="0"/>
              </a:spcBef>
              <a:spcAft>
                <a:spcPts val="0"/>
              </a:spcAft>
              <a:buSzPts val="1100"/>
              <a:buFont typeface="Barlow Medium"/>
              <a:buChar char="■"/>
              <a:defRPr sz="1100">
                <a:latin typeface="Barlow Medium"/>
                <a:ea typeface="Barlow Medium"/>
                <a:cs typeface="Barlow Medium"/>
                <a:sym typeface="Barlow Medium"/>
              </a:defRPr>
            </a:lvl6pPr>
            <a:lvl7pPr marL="3200400" lvl="6" indent="-298450">
              <a:spcBef>
                <a:spcPts val="0"/>
              </a:spcBef>
              <a:spcAft>
                <a:spcPts val="0"/>
              </a:spcAft>
              <a:buSzPts val="1100"/>
              <a:buFont typeface="Barlow Medium"/>
              <a:buChar char="●"/>
              <a:defRPr sz="1100">
                <a:latin typeface="Barlow Medium"/>
                <a:ea typeface="Barlow Medium"/>
                <a:cs typeface="Barlow Medium"/>
                <a:sym typeface="Barlow Medium"/>
              </a:defRPr>
            </a:lvl7pPr>
            <a:lvl8pPr marL="3657600" lvl="7" indent="-298450">
              <a:spcBef>
                <a:spcPts val="0"/>
              </a:spcBef>
              <a:spcAft>
                <a:spcPts val="0"/>
              </a:spcAft>
              <a:buSzPts val="1100"/>
              <a:buFont typeface="Barlow Medium"/>
              <a:buChar char="○"/>
              <a:defRPr sz="1100">
                <a:latin typeface="Barlow Medium"/>
                <a:ea typeface="Barlow Medium"/>
                <a:cs typeface="Barlow Medium"/>
                <a:sym typeface="Barlow Medium"/>
              </a:defRPr>
            </a:lvl8pPr>
            <a:lvl9pPr marL="4114800" lvl="8" indent="-298450">
              <a:spcBef>
                <a:spcPts val="0"/>
              </a:spcBef>
              <a:spcAft>
                <a:spcPts val="0"/>
              </a:spcAft>
              <a:buSzPts val="1100"/>
              <a:buFont typeface="Barlow Medium"/>
              <a:buChar char="■"/>
              <a:defRPr sz="1100">
                <a:latin typeface="Barlow Medium"/>
                <a:ea typeface="Barlow Medium"/>
                <a:cs typeface="Barlow Medium"/>
                <a:sym typeface="Barlow Medium"/>
              </a:defRPr>
            </a:lvl9pPr>
          </a:lstStyle>
          <a:p>
            <a:endParaRPr/>
          </a:p>
        </p:txBody>
      </p:sp>
      <p:sp>
        <p:nvSpPr>
          <p:cNvPr id="139" name="Google Shape;139;p24"/>
          <p:cNvSpPr txBox="1">
            <a:spLocks noGrp="1"/>
          </p:cNvSpPr>
          <p:nvPr>
            <p:ph type="subTitle" idx="2"/>
          </p:nvPr>
        </p:nvSpPr>
        <p:spPr>
          <a:xfrm>
            <a:off x="2857500" y="2902000"/>
            <a:ext cx="3765600" cy="9348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dk2"/>
              </a:buClr>
              <a:buSzPts val="2600"/>
              <a:buNone/>
              <a:defRPr sz="2600">
                <a:solidFill>
                  <a:schemeClr val="dk2"/>
                </a:solidFill>
              </a:defRPr>
            </a:lvl1pPr>
            <a:lvl2pPr lvl="1">
              <a:spcBef>
                <a:spcPts val="0"/>
              </a:spcBef>
              <a:spcAft>
                <a:spcPts val="0"/>
              </a:spcAft>
              <a:buSzPts val="1400"/>
              <a:buNone/>
              <a:defRPr>
                <a:latin typeface="Barlow Light"/>
                <a:ea typeface="Barlow Light"/>
                <a:cs typeface="Barlow Light"/>
                <a:sym typeface="Barlow Light"/>
              </a:defRPr>
            </a:lvl2pPr>
            <a:lvl3pPr lvl="2">
              <a:spcBef>
                <a:spcPts val="0"/>
              </a:spcBef>
              <a:spcAft>
                <a:spcPts val="0"/>
              </a:spcAft>
              <a:buSzPts val="1400"/>
              <a:buNone/>
              <a:defRPr>
                <a:latin typeface="Barlow Light"/>
                <a:ea typeface="Barlow Light"/>
                <a:cs typeface="Barlow Light"/>
                <a:sym typeface="Barlow Light"/>
              </a:defRPr>
            </a:lvl3pPr>
            <a:lvl4pPr lvl="3">
              <a:spcBef>
                <a:spcPts val="0"/>
              </a:spcBef>
              <a:spcAft>
                <a:spcPts val="0"/>
              </a:spcAft>
              <a:buSzPts val="1400"/>
              <a:buNone/>
              <a:defRPr>
                <a:latin typeface="Barlow Light"/>
                <a:ea typeface="Barlow Light"/>
                <a:cs typeface="Barlow Light"/>
                <a:sym typeface="Barlow Light"/>
              </a:defRPr>
            </a:lvl4pPr>
            <a:lvl5pPr lvl="4">
              <a:spcBef>
                <a:spcPts val="0"/>
              </a:spcBef>
              <a:spcAft>
                <a:spcPts val="0"/>
              </a:spcAft>
              <a:buSzPts val="1400"/>
              <a:buNone/>
              <a:defRPr>
                <a:latin typeface="Barlow Light"/>
                <a:ea typeface="Barlow Light"/>
                <a:cs typeface="Barlow Light"/>
                <a:sym typeface="Barlow Light"/>
              </a:defRPr>
            </a:lvl5pPr>
            <a:lvl6pPr lvl="5">
              <a:spcBef>
                <a:spcPts val="0"/>
              </a:spcBef>
              <a:spcAft>
                <a:spcPts val="0"/>
              </a:spcAft>
              <a:buSzPts val="1400"/>
              <a:buNone/>
              <a:defRPr>
                <a:latin typeface="Barlow Light"/>
                <a:ea typeface="Barlow Light"/>
                <a:cs typeface="Barlow Light"/>
                <a:sym typeface="Barlow Light"/>
              </a:defRPr>
            </a:lvl6pPr>
            <a:lvl7pPr lvl="6">
              <a:spcBef>
                <a:spcPts val="0"/>
              </a:spcBef>
              <a:spcAft>
                <a:spcPts val="0"/>
              </a:spcAft>
              <a:buSzPts val="1400"/>
              <a:buNone/>
              <a:defRPr>
                <a:latin typeface="Barlow Light"/>
                <a:ea typeface="Barlow Light"/>
                <a:cs typeface="Barlow Light"/>
                <a:sym typeface="Barlow Light"/>
              </a:defRPr>
            </a:lvl7pPr>
            <a:lvl8pPr lvl="7">
              <a:spcBef>
                <a:spcPts val="0"/>
              </a:spcBef>
              <a:spcAft>
                <a:spcPts val="0"/>
              </a:spcAft>
              <a:buSzPts val="1400"/>
              <a:buNone/>
              <a:defRPr>
                <a:latin typeface="Barlow Light"/>
                <a:ea typeface="Barlow Light"/>
                <a:cs typeface="Barlow Light"/>
                <a:sym typeface="Barlow Light"/>
              </a:defRPr>
            </a:lvl8pPr>
            <a:lvl9pPr lvl="8">
              <a:spcBef>
                <a:spcPts val="0"/>
              </a:spcBef>
              <a:spcAft>
                <a:spcPts val="0"/>
              </a:spcAft>
              <a:buSzPts val="1400"/>
              <a:buNone/>
              <a:defRPr>
                <a:latin typeface="Barlow Light"/>
                <a:ea typeface="Barlow Light"/>
                <a:cs typeface="Barlow Light"/>
                <a:sym typeface="Barlow Light"/>
              </a:defRPr>
            </a:lvl9pPr>
          </a:lstStyle>
          <a:p>
            <a:endParaRPr/>
          </a:p>
        </p:txBody>
      </p:sp>
      <p:sp>
        <p:nvSpPr>
          <p:cNvPr id="140" name="Google Shape;140;p2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atin typeface="Barlow Medium"/>
                <a:ea typeface="Barlow Medium"/>
                <a:cs typeface="Barlow Medium"/>
                <a:sym typeface="Barlow Medium"/>
              </a:defRPr>
            </a:lvl1pPr>
            <a:lvl2pPr lvl="1">
              <a:buNone/>
              <a:defRPr>
                <a:latin typeface="Barlow Medium"/>
                <a:ea typeface="Barlow Medium"/>
                <a:cs typeface="Barlow Medium"/>
                <a:sym typeface="Barlow Medium"/>
              </a:defRPr>
            </a:lvl2pPr>
            <a:lvl3pPr lvl="2">
              <a:buNone/>
              <a:defRPr>
                <a:latin typeface="Barlow Medium"/>
                <a:ea typeface="Barlow Medium"/>
                <a:cs typeface="Barlow Medium"/>
                <a:sym typeface="Barlow Medium"/>
              </a:defRPr>
            </a:lvl3pPr>
            <a:lvl4pPr lvl="3">
              <a:buNone/>
              <a:defRPr>
                <a:latin typeface="Barlow Medium"/>
                <a:ea typeface="Barlow Medium"/>
                <a:cs typeface="Barlow Medium"/>
                <a:sym typeface="Barlow Medium"/>
              </a:defRPr>
            </a:lvl4pPr>
            <a:lvl5pPr lvl="4">
              <a:buNone/>
              <a:defRPr>
                <a:latin typeface="Barlow Medium"/>
                <a:ea typeface="Barlow Medium"/>
                <a:cs typeface="Barlow Medium"/>
                <a:sym typeface="Barlow Medium"/>
              </a:defRPr>
            </a:lvl5pPr>
            <a:lvl6pPr lvl="5">
              <a:buNone/>
              <a:defRPr>
                <a:latin typeface="Barlow Medium"/>
                <a:ea typeface="Barlow Medium"/>
                <a:cs typeface="Barlow Medium"/>
                <a:sym typeface="Barlow Medium"/>
              </a:defRPr>
            </a:lvl6pPr>
            <a:lvl7pPr lvl="6">
              <a:buNone/>
              <a:defRPr>
                <a:latin typeface="Barlow Medium"/>
                <a:ea typeface="Barlow Medium"/>
                <a:cs typeface="Barlow Medium"/>
                <a:sym typeface="Barlow Medium"/>
              </a:defRPr>
            </a:lvl7pPr>
            <a:lvl8pPr lvl="7">
              <a:buNone/>
              <a:defRPr>
                <a:latin typeface="Barlow Medium"/>
                <a:ea typeface="Barlow Medium"/>
                <a:cs typeface="Barlow Medium"/>
                <a:sym typeface="Barlow Medium"/>
              </a:defRPr>
            </a:lvl8pPr>
            <a:lvl9pPr lvl="8">
              <a:buNone/>
              <a:defRPr>
                <a:latin typeface="Barlow Medium"/>
                <a:ea typeface="Barlow Medium"/>
                <a:cs typeface="Barlow Medium"/>
                <a:sym typeface="Barlow Medium"/>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Agenda / Content" type="tx">
  <p:cSld name="TITLE_AND_BODY">
    <p:bg>
      <p:bgPr>
        <a:solidFill>
          <a:schemeClr val="accent4"/>
        </a:solidFill>
        <a:effectLst/>
      </p:bgPr>
    </p:bg>
    <p:spTree>
      <p:nvGrpSpPr>
        <p:cNvPr id="1" name="Shape 141"/>
        <p:cNvGrpSpPr/>
        <p:nvPr/>
      </p:nvGrpSpPr>
      <p:grpSpPr>
        <a:xfrm>
          <a:off x="0" y="0"/>
          <a:ext cx="0" cy="0"/>
          <a:chOff x="0" y="0"/>
          <a:chExt cx="0" cy="0"/>
        </a:xfrm>
      </p:grpSpPr>
      <p:sp>
        <p:nvSpPr>
          <p:cNvPr id="142" name="Google Shape;142;p25"/>
          <p:cNvSpPr txBox="1">
            <a:spLocks noGrp="1"/>
          </p:cNvSpPr>
          <p:nvPr>
            <p:ph type="subTitle" idx="1"/>
          </p:nvPr>
        </p:nvSpPr>
        <p:spPr>
          <a:xfrm>
            <a:off x="475075" y="309225"/>
            <a:ext cx="3655200" cy="3576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1pPr>
            <a:lvl2pPr lvl="1">
              <a:spcBef>
                <a:spcPts val="0"/>
              </a:spcBef>
              <a:spcAft>
                <a:spcPts val="0"/>
              </a:spcAft>
              <a:buClr>
                <a:schemeClr val="accent3"/>
              </a:buClr>
              <a:buSzPts val="1400"/>
              <a:buNone/>
              <a:defRPr>
                <a:solidFill>
                  <a:schemeClr val="accent3"/>
                </a:solidFill>
                <a:latin typeface="Barlow Light"/>
                <a:ea typeface="Barlow Light"/>
                <a:cs typeface="Barlow Light"/>
                <a:sym typeface="Barlow Light"/>
              </a:defRPr>
            </a:lvl2pPr>
            <a:lvl3pPr lvl="2">
              <a:spcBef>
                <a:spcPts val="0"/>
              </a:spcBef>
              <a:spcAft>
                <a:spcPts val="0"/>
              </a:spcAft>
              <a:buClr>
                <a:schemeClr val="accent3"/>
              </a:buClr>
              <a:buSzPts val="1400"/>
              <a:buNone/>
              <a:defRPr>
                <a:solidFill>
                  <a:schemeClr val="accent3"/>
                </a:solidFill>
                <a:latin typeface="Barlow Light"/>
                <a:ea typeface="Barlow Light"/>
                <a:cs typeface="Barlow Light"/>
                <a:sym typeface="Barlow Light"/>
              </a:defRPr>
            </a:lvl3pPr>
            <a:lvl4pPr lvl="3">
              <a:spcBef>
                <a:spcPts val="0"/>
              </a:spcBef>
              <a:spcAft>
                <a:spcPts val="0"/>
              </a:spcAft>
              <a:buClr>
                <a:schemeClr val="accent3"/>
              </a:buClr>
              <a:buSzPts val="1400"/>
              <a:buNone/>
              <a:defRPr>
                <a:solidFill>
                  <a:schemeClr val="accent3"/>
                </a:solidFill>
                <a:latin typeface="Barlow Light"/>
                <a:ea typeface="Barlow Light"/>
                <a:cs typeface="Barlow Light"/>
                <a:sym typeface="Barlow Light"/>
              </a:defRPr>
            </a:lvl4pPr>
            <a:lvl5pPr lvl="4">
              <a:spcBef>
                <a:spcPts val="0"/>
              </a:spcBef>
              <a:spcAft>
                <a:spcPts val="0"/>
              </a:spcAft>
              <a:buClr>
                <a:schemeClr val="accent3"/>
              </a:buClr>
              <a:buSzPts val="1400"/>
              <a:buNone/>
              <a:defRPr>
                <a:solidFill>
                  <a:schemeClr val="accent3"/>
                </a:solidFill>
                <a:latin typeface="Barlow Light"/>
                <a:ea typeface="Barlow Light"/>
                <a:cs typeface="Barlow Light"/>
                <a:sym typeface="Barlow Light"/>
              </a:defRPr>
            </a:lvl5pPr>
            <a:lvl6pPr lvl="5">
              <a:spcBef>
                <a:spcPts val="0"/>
              </a:spcBef>
              <a:spcAft>
                <a:spcPts val="0"/>
              </a:spcAft>
              <a:buClr>
                <a:schemeClr val="accent3"/>
              </a:buClr>
              <a:buSzPts val="1400"/>
              <a:buNone/>
              <a:defRPr>
                <a:solidFill>
                  <a:schemeClr val="accent3"/>
                </a:solidFill>
                <a:latin typeface="Barlow Light"/>
                <a:ea typeface="Barlow Light"/>
                <a:cs typeface="Barlow Light"/>
                <a:sym typeface="Barlow Light"/>
              </a:defRPr>
            </a:lvl6pPr>
            <a:lvl7pPr lvl="6">
              <a:spcBef>
                <a:spcPts val="0"/>
              </a:spcBef>
              <a:spcAft>
                <a:spcPts val="0"/>
              </a:spcAft>
              <a:buClr>
                <a:schemeClr val="accent3"/>
              </a:buClr>
              <a:buSzPts val="1400"/>
              <a:buNone/>
              <a:defRPr>
                <a:solidFill>
                  <a:schemeClr val="accent3"/>
                </a:solidFill>
                <a:latin typeface="Barlow Light"/>
                <a:ea typeface="Barlow Light"/>
                <a:cs typeface="Barlow Light"/>
                <a:sym typeface="Barlow Light"/>
              </a:defRPr>
            </a:lvl7pPr>
            <a:lvl8pPr lvl="7">
              <a:spcBef>
                <a:spcPts val="0"/>
              </a:spcBef>
              <a:spcAft>
                <a:spcPts val="0"/>
              </a:spcAft>
              <a:buClr>
                <a:schemeClr val="accent3"/>
              </a:buClr>
              <a:buSzPts val="1400"/>
              <a:buNone/>
              <a:defRPr>
                <a:solidFill>
                  <a:schemeClr val="accent3"/>
                </a:solidFill>
                <a:latin typeface="Barlow Light"/>
                <a:ea typeface="Barlow Light"/>
                <a:cs typeface="Barlow Light"/>
                <a:sym typeface="Barlow Light"/>
              </a:defRPr>
            </a:lvl8pPr>
            <a:lvl9pPr lvl="8">
              <a:spcBef>
                <a:spcPts val="0"/>
              </a:spcBef>
              <a:spcAft>
                <a:spcPts val="0"/>
              </a:spcAft>
              <a:buClr>
                <a:schemeClr val="accent3"/>
              </a:buClr>
              <a:buSzPts val="1400"/>
              <a:buNone/>
              <a:defRPr>
                <a:solidFill>
                  <a:schemeClr val="accent3"/>
                </a:solidFill>
                <a:latin typeface="Barlow Light"/>
                <a:ea typeface="Barlow Light"/>
                <a:cs typeface="Barlow Light"/>
                <a:sym typeface="Barlow Light"/>
              </a:defRPr>
            </a:lvl9pPr>
          </a:lstStyle>
          <a:p>
            <a:endParaRPr/>
          </a:p>
        </p:txBody>
      </p:sp>
      <p:sp>
        <p:nvSpPr>
          <p:cNvPr id="143" name="Google Shape;143;p25"/>
          <p:cNvSpPr txBox="1">
            <a:spLocks noGrp="1"/>
          </p:cNvSpPr>
          <p:nvPr>
            <p:ph type="body" idx="2"/>
          </p:nvPr>
        </p:nvSpPr>
        <p:spPr>
          <a:xfrm>
            <a:off x="711097" y="980554"/>
            <a:ext cx="926100" cy="474000"/>
          </a:xfrm>
          <a:prstGeom prst="rect">
            <a:avLst/>
          </a:prstGeom>
        </p:spPr>
        <p:txBody>
          <a:bodyPr spcFirstLastPara="1" wrap="square" lIns="91425" tIns="91425" rIns="91425" bIns="91425" anchor="t" anchorCtr="0">
            <a:noAutofit/>
          </a:bodyPr>
          <a:lstStyle>
            <a:lvl1pPr marL="457200" lvl="0" indent="-406400" algn="r">
              <a:lnSpc>
                <a:spcPct val="80000"/>
              </a:lnSpc>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1pPr>
            <a:lvl2pPr marL="914400" lvl="1" indent="-317500">
              <a:lnSpc>
                <a:spcPct val="80000"/>
              </a:lnSpc>
              <a:spcBef>
                <a:spcPts val="0"/>
              </a:spcBef>
              <a:spcAft>
                <a:spcPts val="0"/>
              </a:spcAft>
              <a:buClr>
                <a:schemeClr val="accent3"/>
              </a:buClr>
              <a:buSzPts val="1400"/>
              <a:buFont typeface="Barlow ExtraLight"/>
              <a:buChar char="○"/>
              <a:defRPr>
                <a:solidFill>
                  <a:schemeClr val="accent3"/>
                </a:solidFill>
                <a:latin typeface="Barlow ExtraLight"/>
                <a:ea typeface="Barlow ExtraLight"/>
                <a:cs typeface="Barlow ExtraLight"/>
                <a:sym typeface="Barlow ExtraLight"/>
              </a:defRPr>
            </a:lvl2pPr>
            <a:lvl3pPr marL="1371600" lvl="2" indent="-311150">
              <a:lnSpc>
                <a:spcPct val="80000"/>
              </a:lnSpc>
              <a:spcBef>
                <a:spcPts val="0"/>
              </a:spcBef>
              <a:spcAft>
                <a:spcPts val="0"/>
              </a:spcAft>
              <a:buClr>
                <a:schemeClr val="accent3"/>
              </a:buClr>
              <a:buSzPts val="1300"/>
              <a:buFont typeface="Barlow ExtraLight"/>
              <a:buChar char="■"/>
              <a:defRPr>
                <a:solidFill>
                  <a:schemeClr val="accent3"/>
                </a:solidFill>
                <a:latin typeface="Barlow ExtraLight"/>
                <a:ea typeface="Barlow ExtraLight"/>
                <a:cs typeface="Barlow ExtraLight"/>
                <a:sym typeface="Barlow ExtraLight"/>
              </a:defRPr>
            </a:lvl3pPr>
            <a:lvl4pPr marL="1828800" lvl="3" indent="-304800">
              <a:lnSpc>
                <a:spcPct val="80000"/>
              </a:lnSpc>
              <a:spcBef>
                <a:spcPts val="0"/>
              </a:spcBef>
              <a:spcAft>
                <a:spcPts val="0"/>
              </a:spcAft>
              <a:buClr>
                <a:schemeClr val="accent3"/>
              </a:buClr>
              <a:buSzPts val="1200"/>
              <a:buFont typeface="Barlow ExtraLight"/>
              <a:buChar char="●"/>
              <a:defRPr>
                <a:solidFill>
                  <a:schemeClr val="accent3"/>
                </a:solidFill>
                <a:latin typeface="Barlow ExtraLight"/>
                <a:ea typeface="Barlow ExtraLight"/>
                <a:cs typeface="Barlow ExtraLight"/>
                <a:sym typeface="Barlow ExtraLight"/>
              </a:defRPr>
            </a:lvl4pPr>
            <a:lvl5pPr marL="2286000" lvl="4" indent="-298450">
              <a:lnSpc>
                <a:spcPct val="80000"/>
              </a:lnSpc>
              <a:spcBef>
                <a:spcPts val="0"/>
              </a:spcBef>
              <a:spcAft>
                <a:spcPts val="0"/>
              </a:spcAft>
              <a:buClr>
                <a:schemeClr val="accent3"/>
              </a:buClr>
              <a:buSzPts val="1100"/>
              <a:buFont typeface="Barlow ExtraLight"/>
              <a:buChar char="○"/>
              <a:defRPr>
                <a:solidFill>
                  <a:schemeClr val="accent3"/>
                </a:solidFill>
                <a:latin typeface="Barlow ExtraLight"/>
                <a:ea typeface="Barlow ExtraLight"/>
                <a:cs typeface="Barlow ExtraLight"/>
                <a:sym typeface="Barlow ExtraLight"/>
              </a:defRPr>
            </a:lvl5pPr>
            <a:lvl6pPr marL="2743200" lvl="5" indent="-292100">
              <a:lnSpc>
                <a:spcPct val="80000"/>
              </a:lnSpc>
              <a:spcBef>
                <a:spcPts val="0"/>
              </a:spcBef>
              <a:spcAft>
                <a:spcPts val="0"/>
              </a:spcAft>
              <a:buClr>
                <a:schemeClr val="accent3"/>
              </a:buClr>
              <a:buSzPts val="1000"/>
              <a:buFont typeface="Barlow ExtraLight"/>
              <a:buChar char="■"/>
              <a:defRPr>
                <a:solidFill>
                  <a:schemeClr val="accent3"/>
                </a:solidFill>
                <a:latin typeface="Barlow ExtraLight"/>
                <a:ea typeface="Barlow ExtraLight"/>
                <a:cs typeface="Barlow ExtraLight"/>
                <a:sym typeface="Barlow ExtraLight"/>
              </a:defRPr>
            </a:lvl6pPr>
            <a:lvl7pPr marL="3200400" lvl="6" indent="-285750">
              <a:lnSpc>
                <a:spcPct val="80000"/>
              </a:lnSpc>
              <a:spcBef>
                <a:spcPts val="0"/>
              </a:spcBef>
              <a:spcAft>
                <a:spcPts val="0"/>
              </a:spcAft>
              <a:buClr>
                <a:schemeClr val="accent3"/>
              </a:buClr>
              <a:buSzPts val="900"/>
              <a:buFont typeface="Barlow ExtraLight"/>
              <a:buChar char="●"/>
              <a:defRPr>
                <a:solidFill>
                  <a:schemeClr val="accent3"/>
                </a:solidFill>
                <a:latin typeface="Barlow ExtraLight"/>
                <a:ea typeface="Barlow ExtraLight"/>
                <a:cs typeface="Barlow ExtraLight"/>
                <a:sym typeface="Barlow ExtraLight"/>
              </a:defRPr>
            </a:lvl7pPr>
            <a:lvl8pPr marL="3657600" lvl="7" indent="-279400">
              <a:lnSpc>
                <a:spcPct val="80000"/>
              </a:lnSpc>
              <a:spcBef>
                <a:spcPts val="0"/>
              </a:spcBef>
              <a:spcAft>
                <a:spcPts val="0"/>
              </a:spcAft>
              <a:buClr>
                <a:schemeClr val="accent3"/>
              </a:buClr>
              <a:buSzPts val="800"/>
              <a:buFont typeface="Barlow ExtraLight"/>
              <a:buChar char="○"/>
              <a:defRPr>
                <a:solidFill>
                  <a:schemeClr val="accent3"/>
                </a:solidFill>
                <a:latin typeface="Barlow ExtraLight"/>
                <a:ea typeface="Barlow ExtraLight"/>
                <a:cs typeface="Barlow ExtraLight"/>
                <a:sym typeface="Barlow ExtraLight"/>
              </a:defRPr>
            </a:lvl8pPr>
            <a:lvl9pPr marL="4114800" lvl="8" indent="-273050">
              <a:lnSpc>
                <a:spcPct val="80000"/>
              </a:lnSpc>
              <a:spcBef>
                <a:spcPts val="0"/>
              </a:spcBef>
              <a:spcAft>
                <a:spcPts val="0"/>
              </a:spcAft>
              <a:buClr>
                <a:schemeClr val="accent3"/>
              </a:buClr>
              <a:buSzPts val="700"/>
              <a:buFont typeface="Barlow ExtraLight"/>
              <a:buChar char="■"/>
              <a:defRPr>
                <a:solidFill>
                  <a:schemeClr val="accent3"/>
                </a:solidFill>
                <a:latin typeface="Barlow ExtraLight"/>
                <a:ea typeface="Barlow ExtraLight"/>
                <a:cs typeface="Barlow ExtraLight"/>
                <a:sym typeface="Barlow ExtraLight"/>
              </a:defRPr>
            </a:lvl9pPr>
          </a:lstStyle>
          <a:p>
            <a:endParaRPr/>
          </a:p>
        </p:txBody>
      </p:sp>
      <p:sp>
        <p:nvSpPr>
          <p:cNvPr id="144" name="Google Shape;144;p25"/>
          <p:cNvSpPr txBox="1">
            <a:spLocks noGrp="1"/>
          </p:cNvSpPr>
          <p:nvPr>
            <p:ph type="subTitle" idx="3"/>
          </p:nvPr>
        </p:nvSpPr>
        <p:spPr>
          <a:xfrm>
            <a:off x="1699221" y="980279"/>
            <a:ext cx="2362200" cy="4740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1400"/>
              <a:buFont typeface="Hepta Slab Medium"/>
              <a:buNone/>
              <a:defRPr>
                <a:solidFill>
                  <a:schemeClr val="lt1"/>
                </a:solidFill>
                <a:latin typeface="Hepta Slab Medium"/>
                <a:ea typeface="Hepta Slab Medium"/>
                <a:cs typeface="Hepta Slab Medium"/>
                <a:sym typeface="Hepta Slab Medium"/>
              </a:defRPr>
            </a:lvl1pPr>
            <a:lvl2pPr lvl="1">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2pPr>
            <a:lvl3pPr lvl="2">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3pPr>
            <a:lvl4pPr lvl="3">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4pPr>
            <a:lvl5pPr lvl="4">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5pPr>
            <a:lvl6pPr lvl="5">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6pPr>
            <a:lvl7pPr lvl="6">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7pPr>
            <a:lvl8pPr lvl="7">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8pPr>
            <a:lvl9pPr lvl="8">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9pPr>
          </a:lstStyle>
          <a:p>
            <a:endParaRPr/>
          </a:p>
        </p:txBody>
      </p:sp>
      <p:sp>
        <p:nvSpPr>
          <p:cNvPr id="145" name="Google Shape;145;p25"/>
          <p:cNvSpPr txBox="1">
            <a:spLocks noGrp="1"/>
          </p:cNvSpPr>
          <p:nvPr>
            <p:ph type="body" idx="4"/>
          </p:nvPr>
        </p:nvSpPr>
        <p:spPr>
          <a:xfrm>
            <a:off x="2285797" y="1226054"/>
            <a:ext cx="1775700" cy="11085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marL="914400" lvl="1"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marL="1371600" lvl="2"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marL="1828800" lvl="3"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marL="2286000" lvl="4" indent="-29845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marL="2743200" lvl="5"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marL="3200400" lvl="6"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marL="3657600" lvl="7"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marL="4114800" lvl="8"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a:endParaRPr/>
          </a:p>
        </p:txBody>
      </p:sp>
      <p:sp>
        <p:nvSpPr>
          <p:cNvPr id="146" name="Google Shape;146;p25"/>
          <p:cNvSpPr txBox="1">
            <a:spLocks noGrp="1"/>
          </p:cNvSpPr>
          <p:nvPr>
            <p:ph type="body" idx="5"/>
          </p:nvPr>
        </p:nvSpPr>
        <p:spPr>
          <a:xfrm>
            <a:off x="711097" y="2222666"/>
            <a:ext cx="926100" cy="474000"/>
          </a:xfrm>
          <a:prstGeom prst="rect">
            <a:avLst/>
          </a:prstGeom>
        </p:spPr>
        <p:txBody>
          <a:bodyPr spcFirstLastPara="1" wrap="square" lIns="91425" tIns="91425" rIns="91425" bIns="91425" anchor="t" anchorCtr="0">
            <a:noAutofit/>
          </a:bodyPr>
          <a:lstStyle>
            <a:lvl1pPr marL="457200" lvl="0" indent="-406400" algn="r">
              <a:lnSpc>
                <a:spcPct val="80000"/>
              </a:lnSpc>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1pPr>
            <a:lvl2pPr marL="914400" lvl="1" indent="-317500">
              <a:lnSpc>
                <a:spcPct val="80000"/>
              </a:lnSpc>
              <a:spcBef>
                <a:spcPts val="0"/>
              </a:spcBef>
              <a:spcAft>
                <a:spcPts val="0"/>
              </a:spcAft>
              <a:buClr>
                <a:schemeClr val="accent3"/>
              </a:buClr>
              <a:buSzPts val="1400"/>
              <a:buFont typeface="Barlow ExtraLight"/>
              <a:buChar char="○"/>
              <a:defRPr>
                <a:solidFill>
                  <a:schemeClr val="accent3"/>
                </a:solidFill>
                <a:latin typeface="Barlow ExtraLight"/>
                <a:ea typeface="Barlow ExtraLight"/>
                <a:cs typeface="Barlow ExtraLight"/>
                <a:sym typeface="Barlow ExtraLight"/>
              </a:defRPr>
            </a:lvl2pPr>
            <a:lvl3pPr marL="1371600" lvl="2" indent="-311150">
              <a:lnSpc>
                <a:spcPct val="80000"/>
              </a:lnSpc>
              <a:spcBef>
                <a:spcPts val="0"/>
              </a:spcBef>
              <a:spcAft>
                <a:spcPts val="0"/>
              </a:spcAft>
              <a:buClr>
                <a:schemeClr val="accent3"/>
              </a:buClr>
              <a:buSzPts val="1300"/>
              <a:buFont typeface="Barlow ExtraLight"/>
              <a:buChar char="■"/>
              <a:defRPr>
                <a:solidFill>
                  <a:schemeClr val="accent3"/>
                </a:solidFill>
                <a:latin typeface="Barlow ExtraLight"/>
                <a:ea typeface="Barlow ExtraLight"/>
                <a:cs typeface="Barlow ExtraLight"/>
                <a:sym typeface="Barlow ExtraLight"/>
              </a:defRPr>
            </a:lvl3pPr>
            <a:lvl4pPr marL="1828800" lvl="3" indent="-304800">
              <a:lnSpc>
                <a:spcPct val="80000"/>
              </a:lnSpc>
              <a:spcBef>
                <a:spcPts val="0"/>
              </a:spcBef>
              <a:spcAft>
                <a:spcPts val="0"/>
              </a:spcAft>
              <a:buClr>
                <a:schemeClr val="accent3"/>
              </a:buClr>
              <a:buSzPts val="1200"/>
              <a:buFont typeface="Barlow ExtraLight"/>
              <a:buChar char="●"/>
              <a:defRPr>
                <a:solidFill>
                  <a:schemeClr val="accent3"/>
                </a:solidFill>
                <a:latin typeface="Barlow ExtraLight"/>
                <a:ea typeface="Barlow ExtraLight"/>
                <a:cs typeface="Barlow ExtraLight"/>
                <a:sym typeface="Barlow ExtraLight"/>
              </a:defRPr>
            </a:lvl4pPr>
            <a:lvl5pPr marL="2286000" lvl="4" indent="-298450">
              <a:lnSpc>
                <a:spcPct val="80000"/>
              </a:lnSpc>
              <a:spcBef>
                <a:spcPts val="0"/>
              </a:spcBef>
              <a:spcAft>
                <a:spcPts val="0"/>
              </a:spcAft>
              <a:buClr>
                <a:schemeClr val="accent3"/>
              </a:buClr>
              <a:buSzPts val="1100"/>
              <a:buFont typeface="Barlow ExtraLight"/>
              <a:buChar char="○"/>
              <a:defRPr>
                <a:solidFill>
                  <a:schemeClr val="accent3"/>
                </a:solidFill>
                <a:latin typeface="Barlow ExtraLight"/>
                <a:ea typeface="Barlow ExtraLight"/>
                <a:cs typeface="Barlow ExtraLight"/>
                <a:sym typeface="Barlow ExtraLight"/>
              </a:defRPr>
            </a:lvl5pPr>
            <a:lvl6pPr marL="2743200" lvl="5" indent="-292100">
              <a:lnSpc>
                <a:spcPct val="80000"/>
              </a:lnSpc>
              <a:spcBef>
                <a:spcPts val="0"/>
              </a:spcBef>
              <a:spcAft>
                <a:spcPts val="0"/>
              </a:spcAft>
              <a:buClr>
                <a:schemeClr val="accent3"/>
              </a:buClr>
              <a:buSzPts val="1000"/>
              <a:buFont typeface="Barlow ExtraLight"/>
              <a:buChar char="■"/>
              <a:defRPr>
                <a:solidFill>
                  <a:schemeClr val="accent3"/>
                </a:solidFill>
                <a:latin typeface="Barlow ExtraLight"/>
                <a:ea typeface="Barlow ExtraLight"/>
                <a:cs typeface="Barlow ExtraLight"/>
                <a:sym typeface="Barlow ExtraLight"/>
              </a:defRPr>
            </a:lvl6pPr>
            <a:lvl7pPr marL="3200400" lvl="6" indent="-285750">
              <a:lnSpc>
                <a:spcPct val="80000"/>
              </a:lnSpc>
              <a:spcBef>
                <a:spcPts val="0"/>
              </a:spcBef>
              <a:spcAft>
                <a:spcPts val="0"/>
              </a:spcAft>
              <a:buClr>
                <a:schemeClr val="accent3"/>
              </a:buClr>
              <a:buSzPts val="900"/>
              <a:buFont typeface="Barlow ExtraLight"/>
              <a:buChar char="●"/>
              <a:defRPr>
                <a:solidFill>
                  <a:schemeClr val="accent3"/>
                </a:solidFill>
                <a:latin typeface="Barlow ExtraLight"/>
                <a:ea typeface="Barlow ExtraLight"/>
                <a:cs typeface="Barlow ExtraLight"/>
                <a:sym typeface="Barlow ExtraLight"/>
              </a:defRPr>
            </a:lvl7pPr>
            <a:lvl8pPr marL="3657600" lvl="7" indent="-279400">
              <a:lnSpc>
                <a:spcPct val="80000"/>
              </a:lnSpc>
              <a:spcBef>
                <a:spcPts val="0"/>
              </a:spcBef>
              <a:spcAft>
                <a:spcPts val="0"/>
              </a:spcAft>
              <a:buClr>
                <a:schemeClr val="accent3"/>
              </a:buClr>
              <a:buSzPts val="800"/>
              <a:buFont typeface="Barlow ExtraLight"/>
              <a:buChar char="○"/>
              <a:defRPr>
                <a:solidFill>
                  <a:schemeClr val="accent3"/>
                </a:solidFill>
                <a:latin typeface="Barlow ExtraLight"/>
                <a:ea typeface="Barlow ExtraLight"/>
                <a:cs typeface="Barlow ExtraLight"/>
                <a:sym typeface="Barlow ExtraLight"/>
              </a:defRPr>
            </a:lvl8pPr>
            <a:lvl9pPr marL="4114800" lvl="8" indent="-273050">
              <a:lnSpc>
                <a:spcPct val="80000"/>
              </a:lnSpc>
              <a:spcBef>
                <a:spcPts val="0"/>
              </a:spcBef>
              <a:spcAft>
                <a:spcPts val="0"/>
              </a:spcAft>
              <a:buClr>
                <a:schemeClr val="accent3"/>
              </a:buClr>
              <a:buSzPts val="700"/>
              <a:buFont typeface="Barlow ExtraLight"/>
              <a:buChar char="■"/>
              <a:defRPr>
                <a:solidFill>
                  <a:schemeClr val="accent3"/>
                </a:solidFill>
                <a:latin typeface="Barlow ExtraLight"/>
                <a:ea typeface="Barlow ExtraLight"/>
                <a:cs typeface="Barlow ExtraLight"/>
                <a:sym typeface="Barlow ExtraLight"/>
              </a:defRPr>
            </a:lvl9pPr>
          </a:lstStyle>
          <a:p>
            <a:endParaRPr/>
          </a:p>
        </p:txBody>
      </p:sp>
      <p:sp>
        <p:nvSpPr>
          <p:cNvPr id="147" name="Google Shape;147;p25"/>
          <p:cNvSpPr txBox="1">
            <a:spLocks noGrp="1"/>
          </p:cNvSpPr>
          <p:nvPr>
            <p:ph type="subTitle" idx="6"/>
          </p:nvPr>
        </p:nvSpPr>
        <p:spPr>
          <a:xfrm>
            <a:off x="1699221" y="2222391"/>
            <a:ext cx="2362200" cy="4740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1400"/>
              <a:buFont typeface="Hepta Slab Medium"/>
              <a:buNone/>
              <a:defRPr>
                <a:solidFill>
                  <a:schemeClr val="lt1"/>
                </a:solidFill>
                <a:latin typeface="Hepta Slab Medium"/>
                <a:ea typeface="Hepta Slab Medium"/>
                <a:cs typeface="Hepta Slab Medium"/>
                <a:sym typeface="Hepta Slab Medium"/>
              </a:defRPr>
            </a:lvl1pPr>
            <a:lvl2pPr lvl="1">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2pPr>
            <a:lvl3pPr lvl="2">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3pPr>
            <a:lvl4pPr lvl="3">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4pPr>
            <a:lvl5pPr lvl="4">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5pPr>
            <a:lvl6pPr lvl="5">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6pPr>
            <a:lvl7pPr lvl="6">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7pPr>
            <a:lvl8pPr lvl="7">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8pPr>
            <a:lvl9pPr lvl="8">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9pPr>
          </a:lstStyle>
          <a:p>
            <a:endParaRPr/>
          </a:p>
        </p:txBody>
      </p:sp>
      <p:sp>
        <p:nvSpPr>
          <p:cNvPr id="148" name="Google Shape;148;p25"/>
          <p:cNvSpPr txBox="1">
            <a:spLocks noGrp="1"/>
          </p:cNvSpPr>
          <p:nvPr>
            <p:ph type="body" idx="7"/>
          </p:nvPr>
        </p:nvSpPr>
        <p:spPr>
          <a:xfrm>
            <a:off x="2285797" y="2468166"/>
            <a:ext cx="1775700" cy="8430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marL="914400" lvl="1"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marL="1371600" lvl="2"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marL="1828800" lvl="3"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marL="2286000" lvl="4" indent="-29845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marL="2743200" lvl="5"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marL="3200400" lvl="6"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marL="3657600" lvl="7"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marL="4114800" lvl="8"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a:endParaRPr/>
          </a:p>
        </p:txBody>
      </p:sp>
      <p:sp>
        <p:nvSpPr>
          <p:cNvPr id="149" name="Google Shape;149;p25"/>
          <p:cNvSpPr txBox="1">
            <a:spLocks noGrp="1"/>
          </p:cNvSpPr>
          <p:nvPr>
            <p:ph type="body" idx="8"/>
          </p:nvPr>
        </p:nvSpPr>
        <p:spPr>
          <a:xfrm>
            <a:off x="711097" y="3219093"/>
            <a:ext cx="926100" cy="474000"/>
          </a:xfrm>
          <a:prstGeom prst="rect">
            <a:avLst/>
          </a:prstGeom>
        </p:spPr>
        <p:txBody>
          <a:bodyPr spcFirstLastPara="1" wrap="square" lIns="91425" tIns="91425" rIns="91425" bIns="91425" anchor="t" anchorCtr="0">
            <a:noAutofit/>
          </a:bodyPr>
          <a:lstStyle>
            <a:lvl1pPr marL="457200" lvl="0" indent="-406400" algn="r">
              <a:lnSpc>
                <a:spcPct val="80000"/>
              </a:lnSpc>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1pPr>
            <a:lvl2pPr marL="914400" lvl="1" indent="-317500">
              <a:lnSpc>
                <a:spcPct val="80000"/>
              </a:lnSpc>
              <a:spcBef>
                <a:spcPts val="0"/>
              </a:spcBef>
              <a:spcAft>
                <a:spcPts val="0"/>
              </a:spcAft>
              <a:buClr>
                <a:schemeClr val="accent3"/>
              </a:buClr>
              <a:buSzPts val="1400"/>
              <a:buFont typeface="Barlow ExtraLight"/>
              <a:buChar char="○"/>
              <a:defRPr>
                <a:solidFill>
                  <a:schemeClr val="accent3"/>
                </a:solidFill>
                <a:latin typeface="Barlow ExtraLight"/>
                <a:ea typeface="Barlow ExtraLight"/>
                <a:cs typeface="Barlow ExtraLight"/>
                <a:sym typeface="Barlow ExtraLight"/>
              </a:defRPr>
            </a:lvl2pPr>
            <a:lvl3pPr marL="1371600" lvl="2" indent="-311150">
              <a:lnSpc>
                <a:spcPct val="80000"/>
              </a:lnSpc>
              <a:spcBef>
                <a:spcPts val="0"/>
              </a:spcBef>
              <a:spcAft>
                <a:spcPts val="0"/>
              </a:spcAft>
              <a:buClr>
                <a:schemeClr val="accent3"/>
              </a:buClr>
              <a:buSzPts val="1300"/>
              <a:buFont typeface="Barlow ExtraLight"/>
              <a:buChar char="■"/>
              <a:defRPr>
                <a:solidFill>
                  <a:schemeClr val="accent3"/>
                </a:solidFill>
                <a:latin typeface="Barlow ExtraLight"/>
                <a:ea typeface="Barlow ExtraLight"/>
                <a:cs typeface="Barlow ExtraLight"/>
                <a:sym typeface="Barlow ExtraLight"/>
              </a:defRPr>
            </a:lvl3pPr>
            <a:lvl4pPr marL="1828800" lvl="3" indent="-304800">
              <a:lnSpc>
                <a:spcPct val="80000"/>
              </a:lnSpc>
              <a:spcBef>
                <a:spcPts val="0"/>
              </a:spcBef>
              <a:spcAft>
                <a:spcPts val="0"/>
              </a:spcAft>
              <a:buClr>
                <a:schemeClr val="accent3"/>
              </a:buClr>
              <a:buSzPts val="1200"/>
              <a:buFont typeface="Barlow ExtraLight"/>
              <a:buChar char="●"/>
              <a:defRPr>
                <a:solidFill>
                  <a:schemeClr val="accent3"/>
                </a:solidFill>
                <a:latin typeface="Barlow ExtraLight"/>
                <a:ea typeface="Barlow ExtraLight"/>
                <a:cs typeface="Barlow ExtraLight"/>
                <a:sym typeface="Barlow ExtraLight"/>
              </a:defRPr>
            </a:lvl4pPr>
            <a:lvl5pPr marL="2286000" lvl="4" indent="-298450">
              <a:lnSpc>
                <a:spcPct val="80000"/>
              </a:lnSpc>
              <a:spcBef>
                <a:spcPts val="0"/>
              </a:spcBef>
              <a:spcAft>
                <a:spcPts val="0"/>
              </a:spcAft>
              <a:buClr>
                <a:schemeClr val="accent3"/>
              </a:buClr>
              <a:buSzPts val="1100"/>
              <a:buFont typeface="Barlow ExtraLight"/>
              <a:buChar char="○"/>
              <a:defRPr>
                <a:solidFill>
                  <a:schemeClr val="accent3"/>
                </a:solidFill>
                <a:latin typeface="Barlow ExtraLight"/>
                <a:ea typeface="Barlow ExtraLight"/>
                <a:cs typeface="Barlow ExtraLight"/>
                <a:sym typeface="Barlow ExtraLight"/>
              </a:defRPr>
            </a:lvl5pPr>
            <a:lvl6pPr marL="2743200" lvl="5" indent="-292100">
              <a:lnSpc>
                <a:spcPct val="80000"/>
              </a:lnSpc>
              <a:spcBef>
                <a:spcPts val="0"/>
              </a:spcBef>
              <a:spcAft>
                <a:spcPts val="0"/>
              </a:spcAft>
              <a:buClr>
                <a:schemeClr val="accent3"/>
              </a:buClr>
              <a:buSzPts val="1000"/>
              <a:buFont typeface="Barlow ExtraLight"/>
              <a:buChar char="■"/>
              <a:defRPr>
                <a:solidFill>
                  <a:schemeClr val="accent3"/>
                </a:solidFill>
                <a:latin typeface="Barlow ExtraLight"/>
                <a:ea typeface="Barlow ExtraLight"/>
                <a:cs typeface="Barlow ExtraLight"/>
                <a:sym typeface="Barlow ExtraLight"/>
              </a:defRPr>
            </a:lvl6pPr>
            <a:lvl7pPr marL="3200400" lvl="6" indent="-285750">
              <a:lnSpc>
                <a:spcPct val="80000"/>
              </a:lnSpc>
              <a:spcBef>
                <a:spcPts val="0"/>
              </a:spcBef>
              <a:spcAft>
                <a:spcPts val="0"/>
              </a:spcAft>
              <a:buClr>
                <a:schemeClr val="accent3"/>
              </a:buClr>
              <a:buSzPts val="900"/>
              <a:buFont typeface="Barlow ExtraLight"/>
              <a:buChar char="●"/>
              <a:defRPr>
                <a:solidFill>
                  <a:schemeClr val="accent3"/>
                </a:solidFill>
                <a:latin typeface="Barlow ExtraLight"/>
                <a:ea typeface="Barlow ExtraLight"/>
                <a:cs typeface="Barlow ExtraLight"/>
                <a:sym typeface="Barlow ExtraLight"/>
              </a:defRPr>
            </a:lvl7pPr>
            <a:lvl8pPr marL="3657600" lvl="7" indent="-279400">
              <a:lnSpc>
                <a:spcPct val="80000"/>
              </a:lnSpc>
              <a:spcBef>
                <a:spcPts val="0"/>
              </a:spcBef>
              <a:spcAft>
                <a:spcPts val="0"/>
              </a:spcAft>
              <a:buClr>
                <a:schemeClr val="accent3"/>
              </a:buClr>
              <a:buSzPts val="800"/>
              <a:buFont typeface="Barlow ExtraLight"/>
              <a:buChar char="○"/>
              <a:defRPr>
                <a:solidFill>
                  <a:schemeClr val="accent3"/>
                </a:solidFill>
                <a:latin typeface="Barlow ExtraLight"/>
                <a:ea typeface="Barlow ExtraLight"/>
                <a:cs typeface="Barlow ExtraLight"/>
                <a:sym typeface="Barlow ExtraLight"/>
              </a:defRPr>
            </a:lvl8pPr>
            <a:lvl9pPr marL="4114800" lvl="8" indent="-273050">
              <a:lnSpc>
                <a:spcPct val="80000"/>
              </a:lnSpc>
              <a:spcBef>
                <a:spcPts val="0"/>
              </a:spcBef>
              <a:spcAft>
                <a:spcPts val="0"/>
              </a:spcAft>
              <a:buClr>
                <a:schemeClr val="accent3"/>
              </a:buClr>
              <a:buSzPts val="700"/>
              <a:buFont typeface="Barlow ExtraLight"/>
              <a:buChar char="■"/>
              <a:defRPr>
                <a:solidFill>
                  <a:schemeClr val="accent3"/>
                </a:solidFill>
                <a:latin typeface="Barlow ExtraLight"/>
                <a:ea typeface="Barlow ExtraLight"/>
                <a:cs typeface="Barlow ExtraLight"/>
                <a:sym typeface="Barlow ExtraLight"/>
              </a:defRPr>
            </a:lvl9pPr>
          </a:lstStyle>
          <a:p>
            <a:endParaRPr/>
          </a:p>
        </p:txBody>
      </p:sp>
      <p:sp>
        <p:nvSpPr>
          <p:cNvPr id="150" name="Google Shape;150;p25"/>
          <p:cNvSpPr txBox="1">
            <a:spLocks noGrp="1"/>
          </p:cNvSpPr>
          <p:nvPr>
            <p:ph type="subTitle" idx="9"/>
          </p:nvPr>
        </p:nvSpPr>
        <p:spPr>
          <a:xfrm>
            <a:off x="1699221" y="3218818"/>
            <a:ext cx="2362200" cy="4740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1400"/>
              <a:buFont typeface="Hepta Slab Medium"/>
              <a:buNone/>
              <a:defRPr>
                <a:solidFill>
                  <a:schemeClr val="lt1"/>
                </a:solidFill>
                <a:latin typeface="Hepta Slab Medium"/>
                <a:ea typeface="Hepta Slab Medium"/>
                <a:cs typeface="Hepta Slab Medium"/>
                <a:sym typeface="Hepta Slab Medium"/>
              </a:defRPr>
            </a:lvl1pPr>
            <a:lvl2pPr lvl="1">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2pPr>
            <a:lvl3pPr lvl="2">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3pPr>
            <a:lvl4pPr lvl="3">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4pPr>
            <a:lvl5pPr lvl="4">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5pPr>
            <a:lvl6pPr lvl="5">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6pPr>
            <a:lvl7pPr lvl="6">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7pPr>
            <a:lvl8pPr lvl="7">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8pPr>
            <a:lvl9pPr lvl="8">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9pPr>
          </a:lstStyle>
          <a:p>
            <a:endParaRPr/>
          </a:p>
        </p:txBody>
      </p:sp>
      <p:sp>
        <p:nvSpPr>
          <p:cNvPr id="151" name="Google Shape;151;p25"/>
          <p:cNvSpPr txBox="1">
            <a:spLocks noGrp="1"/>
          </p:cNvSpPr>
          <p:nvPr>
            <p:ph type="body" idx="13"/>
          </p:nvPr>
        </p:nvSpPr>
        <p:spPr>
          <a:xfrm>
            <a:off x="2285797" y="3464593"/>
            <a:ext cx="1775700" cy="8430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marL="914400" lvl="1"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marL="1371600" lvl="2"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marL="1828800" lvl="3"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marL="2286000" lvl="4" indent="-29845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marL="2743200" lvl="5"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marL="3200400" lvl="6"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marL="3657600" lvl="7"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marL="4114800" lvl="8"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a:endParaRPr/>
          </a:p>
        </p:txBody>
      </p:sp>
      <p:sp>
        <p:nvSpPr>
          <p:cNvPr id="152" name="Google Shape;152;p25"/>
          <p:cNvSpPr txBox="1">
            <a:spLocks noGrp="1"/>
          </p:cNvSpPr>
          <p:nvPr>
            <p:ph type="body" idx="14"/>
          </p:nvPr>
        </p:nvSpPr>
        <p:spPr>
          <a:xfrm>
            <a:off x="4746581" y="980554"/>
            <a:ext cx="926100" cy="474000"/>
          </a:xfrm>
          <a:prstGeom prst="rect">
            <a:avLst/>
          </a:prstGeom>
        </p:spPr>
        <p:txBody>
          <a:bodyPr spcFirstLastPara="1" wrap="square" lIns="91425" tIns="91425" rIns="91425" bIns="91425" anchor="t" anchorCtr="0">
            <a:noAutofit/>
          </a:bodyPr>
          <a:lstStyle>
            <a:lvl1pPr marL="457200" lvl="0" indent="-406400" algn="r">
              <a:lnSpc>
                <a:spcPct val="80000"/>
              </a:lnSpc>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1pPr>
            <a:lvl2pPr marL="914400" lvl="1" indent="-317500">
              <a:lnSpc>
                <a:spcPct val="80000"/>
              </a:lnSpc>
              <a:spcBef>
                <a:spcPts val="0"/>
              </a:spcBef>
              <a:spcAft>
                <a:spcPts val="0"/>
              </a:spcAft>
              <a:buClr>
                <a:schemeClr val="accent3"/>
              </a:buClr>
              <a:buSzPts val="1400"/>
              <a:buFont typeface="Barlow ExtraLight"/>
              <a:buChar char="○"/>
              <a:defRPr>
                <a:solidFill>
                  <a:schemeClr val="accent3"/>
                </a:solidFill>
                <a:latin typeface="Barlow ExtraLight"/>
                <a:ea typeface="Barlow ExtraLight"/>
                <a:cs typeface="Barlow ExtraLight"/>
                <a:sym typeface="Barlow ExtraLight"/>
              </a:defRPr>
            </a:lvl2pPr>
            <a:lvl3pPr marL="1371600" lvl="2" indent="-311150">
              <a:lnSpc>
                <a:spcPct val="80000"/>
              </a:lnSpc>
              <a:spcBef>
                <a:spcPts val="0"/>
              </a:spcBef>
              <a:spcAft>
                <a:spcPts val="0"/>
              </a:spcAft>
              <a:buClr>
                <a:schemeClr val="accent3"/>
              </a:buClr>
              <a:buSzPts val="1300"/>
              <a:buFont typeface="Barlow ExtraLight"/>
              <a:buChar char="■"/>
              <a:defRPr>
                <a:solidFill>
                  <a:schemeClr val="accent3"/>
                </a:solidFill>
                <a:latin typeface="Barlow ExtraLight"/>
                <a:ea typeface="Barlow ExtraLight"/>
                <a:cs typeface="Barlow ExtraLight"/>
                <a:sym typeface="Barlow ExtraLight"/>
              </a:defRPr>
            </a:lvl3pPr>
            <a:lvl4pPr marL="1828800" lvl="3" indent="-304800">
              <a:lnSpc>
                <a:spcPct val="80000"/>
              </a:lnSpc>
              <a:spcBef>
                <a:spcPts val="0"/>
              </a:spcBef>
              <a:spcAft>
                <a:spcPts val="0"/>
              </a:spcAft>
              <a:buClr>
                <a:schemeClr val="accent3"/>
              </a:buClr>
              <a:buSzPts val="1200"/>
              <a:buFont typeface="Barlow ExtraLight"/>
              <a:buChar char="●"/>
              <a:defRPr>
                <a:solidFill>
                  <a:schemeClr val="accent3"/>
                </a:solidFill>
                <a:latin typeface="Barlow ExtraLight"/>
                <a:ea typeface="Barlow ExtraLight"/>
                <a:cs typeface="Barlow ExtraLight"/>
                <a:sym typeface="Barlow ExtraLight"/>
              </a:defRPr>
            </a:lvl4pPr>
            <a:lvl5pPr marL="2286000" lvl="4" indent="-298450">
              <a:lnSpc>
                <a:spcPct val="80000"/>
              </a:lnSpc>
              <a:spcBef>
                <a:spcPts val="0"/>
              </a:spcBef>
              <a:spcAft>
                <a:spcPts val="0"/>
              </a:spcAft>
              <a:buClr>
                <a:schemeClr val="accent3"/>
              </a:buClr>
              <a:buSzPts val="1100"/>
              <a:buFont typeface="Barlow ExtraLight"/>
              <a:buChar char="○"/>
              <a:defRPr>
                <a:solidFill>
                  <a:schemeClr val="accent3"/>
                </a:solidFill>
                <a:latin typeface="Barlow ExtraLight"/>
                <a:ea typeface="Barlow ExtraLight"/>
                <a:cs typeface="Barlow ExtraLight"/>
                <a:sym typeface="Barlow ExtraLight"/>
              </a:defRPr>
            </a:lvl5pPr>
            <a:lvl6pPr marL="2743200" lvl="5" indent="-292100">
              <a:lnSpc>
                <a:spcPct val="80000"/>
              </a:lnSpc>
              <a:spcBef>
                <a:spcPts val="0"/>
              </a:spcBef>
              <a:spcAft>
                <a:spcPts val="0"/>
              </a:spcAft>
              <a:buClr>
                <a:schemeClr val="accent3"/>
              </a:buClr>
              <a:buSzPts val="1000"/>
              <a:buFont typeface="Barlow ExtraLight"/>
              <a:buChar char="■"/>
              <a:defRPr>
                <a:solidFill>
                  <a:schemeClr val="accent3"/>
                </a:solidFill>
                <a:latin typeface="Barlow ExtraLight"/>
                <a:ea typeface="Barlow ExtraLight"/>
                <a:cs typeface="Barlow ExtraLight"/>
                <a:sym typeface="Barlow ExtraLight"/>
              </a:defRPr>
            </a:lvl6pPr>
            <a:lvl7pPr marL="3200400" lvl="6" indent="-285750">
              <a:lnSpc>
                <a:spcPct val="80000"/>
              </a:lnSpc>
              <a:spcBef>
                <a:spcPts val="0"/>
              </a:spcBef>
              <a:spcAft>
                <a:spcPts val="0"/>
              </a:spcAft>
              <a:buClr>
                <a:schemeClr val="accent3"/>
              </a:buClr>
              <a:buSzPts val="900"/>
              <a:buFont typeface="Barlow ExtraLight"/>
              <a:buChar char="●"/>
              <a:defRPr>
                <a:solidFill>
                  <a:schemeClr val="accent3"/>
                </a:solidFill>
                <a:latin typeface="Barlow ExtraLight"/>
                <a:ea typeface="Barlow ExtraLight"/>
                <a:cs typeface="Barlow ExtraLight"/>
                <a:sym typeface="Barlow ExtraLight"/>
              </a:defRPr>
            </a:lvl7pPr>
            <a:lvl8pPr marL="3657600" lvl="7" indent="-279400">
              <a:lnSpc>
                <a:spcPct val="80000"/>
              </a:lnSpc>
              <a:spcBef>
                <a:spcPts val="0"/>
              </a:spcBef>
              <a:spcAft>
                <a:spcPts val="0"/>
              </a:spcAft>
              <a:buClr>
                <a:schemeClr val="accent3"/>
              </a:buClr>
              <a:buSzPts val="800"/>
              <a:buFont typeface="Barlow ExtraLight"/>
              <a:buChar char="○"/>
              <a:defRPr>
                <a:solidFill>
                  <a:schemeClr val="accent3"/>
                </a:solidFill>
                <a:latin typeface="Barlow ExtraLight"/>
                <a:ea typeface="Barlow ExtraLight"/>
                <a:cs typeface="Barlow ExtraLight"/>
                <a:sym typeface="Barlow ExtraLight"/>
              </a:defRPr>
            </a:lvl8pPr>
            <a:lvl9pPr marL="4114800" lvl="8" indent="-273050">
              <a:lnSpc>
                <a:spcPct val="80000"/>
              </a:lnSpc>
              <a:spcBef>
                <a:spcPts val="0"/>
              </a:spcBef>
              <a:spcAft>
                <a:spcPts val="0"/>
              </a:spcAft>
              <a:buClr>
                <a:schemeClr val="accent3"/>
              </a:buClr>
              <a:buSzPts val="700"/>
              <a:buFont typeface="Barlow ExtraLight"/>
              <a:buChar char="■"/>
              <a:defRPr>
                <a:solidFill>
                  <a:schemeClr val="accent3"/>
                </a:solidFill>
                <a:latin typeface="Barlow ExtraLight"/>
                <a:ea typeface="Barlow ExtraLight"/>
                <a:cs typeface="Barlow ExtraLight"/>
                <a:sym typeface="Barlow ExtraLight"/>
              </a:defRPr>
            </a:lvl9pPr>
          </a:lstStyle>
          <a:p>
            <a:endParaRPr/>
          </a:p>
        </p:txBody>
      </p:sp>
      <p:sp>
        <p:nvSpPr>
          <p:cNvPr id="153" name="Google Shape;153;p25"/>
          <p:cNvSpPr txBox="1">
            <a:spLocks noGrp="1"/>
          </p:cNvSpPr>
          <p:nvPr>
            <p:ph type="subTitle" idx="15"/>
          </p:nvPr>
        </p:nvSpPr>
        <p:spPr>
          <a:xfrm>
            <a:off x="5734705" y="980279"/>
            <a:ext cx="2362200" cy="4740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1400"/>
              <a:buFont typeface="Hepta Slab Medium"/>
              <a:buNone/>
              <a:defRPr>
                <a:solidFill>
                  <a:schemeClr val="lt1"/>
                </a:solidFill>
                <a:latin typeface="Hepta Slab Medium"/>
                <a:ea typeface="Hepta Slab Medium"/>
                <a:cs typeface="Hepta Slab Medium"/>
                <a:sym typeface="Hepta Slab Medium"/>
              </a:defRPr>
            </a:lvl1pPr>
            <a:lvl2pPr lvl="1">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2pPr>
            <a:lvl3pPr lvl="2">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3pPr>
            <a:lvl4pPr lvl="3">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4pPr>
            <a:lvl5pPr lvl="4">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5pPr>
            <a:lvl6pPr lvl="5">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6pPr>
            <a:lvl7pPr lvl="6">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7pPr>
            <a:lvl8pPr lvl="7">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8pPr>
            <a:lvl9pPr lvl="8">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9pPr>
          </a:lstStyle>
          <a:p>
            <a:endParaRPr/>
          </a:p>
        </p:txBody>
      </p:sp>
      <p:sp>
        <p:nvSpPr>
          <p:cNvPr id="154" name="Google Shape;154;p25"/>
          <p:cNvSpPr txBox="1">
            <a:spLocks noGrp="1"/>
          </p:cNvSpPr>
          <p:nvPr>
            <p:ph type="body" idx="16"/>
          </p:nvPr>
        </p:nvSpPr>
        <p:spPr>
          <a:xfrm>
            <a:off x="6321281" y="1226054"/>
            <a:ext cx="1775700" cy="11085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marL="914400" lvl="1"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marL="1371600" lvl="2"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marL="1828800" lvl="3"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marL="2286000" lvl="4" indent="-29845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marL="2743200" lvl="5"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marL="3200400" lvl="6"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marL="3657600" lvl="7"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marL="4114800" lvl="8"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a:endParaRPr/>
          </a:p>
        </p:txBody>
      </p:sp>
      <p:sp>
        <p:nvSpPr>
          <p:cNvPr id="155" name="Google Shape;155;p25"/>
          <p:cNvSpPr txBox="1">
            <a:spLocks noGrp="1"/>
          </p:cNvSpPr>
          <p:nvPr>
            <p:ph type="body" idx="17"/>
          </p:nvPr>
        </p:nvSpPr>
        <p:spPr>
          <a:xfrm>
            <a:off x="4746581" y="2222666"/>
            <a:ext cx="926100" cy="474000"/>
          </a:xfrm>
          <a:prstGeom prst="rect">
            <a:avLst/>
          </a:prstGeom>
        </p:spPr>
        <p:txBody>
          <a:bodyPr spcFirstLastPara="1" wrap="square" lIns="91425" tIns="91425" rIns="91425" bIns="91425" anchor="t" anchorCtr="0">
            <a:noAutofit/>
          </a:bodyPr>
          <a:lstStyle>
            <a:lvl1pPr marL="457200" lvl="0" indent="-406400" algn="r">
              <a:lnSpc>
                <a:spcPct val="80000"/>
              </a:lnSpc>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1pPr>
            <a:lvl2pPr marL="914400" lvl="1" indent="-317500">
              <a:lnSpc>
                <a:spcPct val="80000"/>
              </a:lnSpc>
              <a:spcBef>
                <a:spcPts val="0"/>
              </a:spcBef>
              <a:spcAft>
                <a:spcPts val="0"/>
              </a:spcAft>
              <a:buClr>
                <a:schemeClr val="accent3"/>
              </a:buClr>
              <a:buSzPts val="1400"/>
              <a:buFont typeface="Barlow ExtraLight"/>
              <a:buChar char="○"/>
              <a:defRPr>
                <a:solidFill>
                  <a:schemeClr val="accent3"/>
                </a:solidFill>
                <a:latin typeface="Barlow ExtraLight"/>
                <a:ea typeface="Barlow ExtraLight"/>
                <a:cs typeface="Barlow ExtraLight"/>
                <a:sym typeface="Barlow ExtraLight"/>
              </a:defRPr>
            </a:lvl2pPr>
            <a:lvl3pPr marL="1371600" lvl="2" indent="-311150">
              <a:lnSpc>
                <a:spcPct val="80000"/>
              </a:lnSpc>
              <a:spcBef>
                <a:spcPts val="0"/>
              </a:spcBef>
              <a:spcAft>
                <a:spcPts val="0"/>
              </a:spcAft>
              <a:buClr>
                <a:schemeClr val="accent3"/>
              </a:buClr>
              <a:buSzPts val="1300"/>
              <a:buFont typeface="Barlow ExtraLight"/>
              <a:buChar char="■"/>
              <a:defRPr>
                <a:solidFill>
                  <a:schemeClr val="accent3"/>
                </a:solidFill>
                <a:latin typeface="Barlow ExtraLight"/>
                <a:ea typeface="Barlow ExtraLight"/>
                <a:cs typeface="Barlow ExtraLight"/>
                <a:sym typeface="Barlow ExtraLight"/>
              </a:defRPr>
            </a:lvl3pPr>
            <a:lvl4pPr marL="1828800" lvl="3" indent="-304800">
              <a:lnSpc>
                <a:spcPct val="80000"/>
              </a:lnSpc>
              <a:spcBef>
                <a:spcPts val="0"/>
              </a:spcBef>
              <a:spcAft>
                <a:spcPts val="0"/>
              </a:spcAft>
              <a:buClr>
                <a:schemeClr val="accent3"/>
              </a:buClr>
              <a:buSzPts val="1200"/>
              <a:buFont typeface="Barlow ExtraLight"/>
              <a:buChar char="●"/>
              <a:defRPr>
                <a:solidFill>
                  <a:schemeClr val="accent3"/>
                </a:solidFill>
                <a:latin typeface="Barlow ExtraLight"/>
                <a:ea typeface="Barlow ExtraLight"/>
                <a:cs typeface="Barlow ExtraLight"/>
                <a:sym typeface="Barlow ExtraLight"/>
              </a:defRPr>
            </a:lvl4pPr>
            <a:lvl5pPr marL="2286000" lvl="4" indent="-298450">
              <a:lnSpc>
                <a:spcPct val="80000"/>
              </a:lnSpc>
              <a:spcBef>
                <a:spcPts val="0"/>
              </a:spcBef>
              <a:spcAft>
                <a:spcPts val="0"/>
              </a:spcAft>
              <a:buClr>
                <a:schemeClr val="accent3"/>
              </a:buClr>
              <a:buSzPts val="1100"/>
              <a:buFont typeface="Barlow ExtraLight"/>
              <a:buChar char="○"/>
              <a:defRPr>
                <a:solidFill>
                  <a:schemeClr val="accent3"/>
                </a:solidFill>
                <a:latin typeface="Barlow ExtraLight"/>
                <a:ea typeface="Barlow ExtraLight"/>
                <a:cs typeface="Barlow ExtraLight"/>
                <a:sym typeface="Barlow ExtraLight"/>
              </a:defRPr>
            </a:lvl5pPr>
            <a:lvl6pPr marL="2743200" lvl="5" indent="-292100">
              <a:lnSpc>
                <a:spcPct val="80000"/>
              </a:lnSpc>
              <a:spcBef>
                <a:spcPts val="0"/>
              </a:spcBef>
              <a:spcAft>
                <a:spcPts val="0"/>
              </a:spcAft>
              <a:buClr>
                <a:schemeClr val="accent3"/>
              </a:buClr>
              <a:buSzPts val="1000"/>
              <a:buFont typeface="Barlow ExtraLight"/>
              <a:buChar char="■"/>
              <a:defRPr>
                <a:solidFill>
                  <a:schemeClr val="accent3"/>
                </a:solidFill>
                <a:latin typeface="Barlow ExtraLight"/>
                <a:ea typeface="Barlow ExtraLight"/>
                <a:cs typeface="Barlow ExtraLight"/>
                <a:sym typeface="Barlow ExtraLight"/>
              </a:defRPr>
            </a:lvl6pPr>
            <a:lvl7pPr marL="3200400" lvl="6" indent="-285750">
              <a:lnSpc>
                <a:spcPct val="80000"/>
              </a:lnSpc>
              <a:spcBef>
                <a:spcPts val="0"/>
              </a:spcBef>
              <a:spcAft>
                <a:spcPts val="0"/>
              </a:spcAft>
              <a:buClr>
                <a:schemeClr val="accent3"/>
              </a:buClr>
              <a:buSzPts val="900"/>
              <a:buFont typeface="Barlow ExtraLight"/>
              <a:buChar char="●"/>
              <a:defRPr>
                <a:solidFill>
                  <a:schemeClr val="accent3"/>
                </a:solidFill>
                <a:latin typeface="Barlow ExtraLight"/>
                <a:ea typeface="Barlow ExtraLight"/>
                <a:cs typeface="Barlow ExtraLight"/>
                <a:sym typeface="Barlow ExtraLight"/>
              </a:defRPr>
            </a:lvl7pPr>
            <a:lvl8pPr marL="3657600" lvl="7" indent="-279400">
              <a:lnSpc>
                <a:spcPct val="80000"/>
              </a:lnSpc>
              <a:spcBef>
                <a:spcPts val="0"/>
              </a:spcBef>
              <a:spcAft>
                <a:spcPts val="0"/>
              </a:spcAft>
              <a:buClr>
                <a:schemeClr val="accent3"/>
              </a:buClr>
              <a:buSzPts val="800"/>
              <a:buFont typeface="Barlow ExtraLight"/>
              <a:buChar char="○"/>
              <a:defRPr>
                <a:solidFill>
                  <a:schemeClr val="accent3"/>
                </a:solidFill>
                <a:latin typeface="Barlow ExtraLight"/>
                <a:ea typeface="Barlow ExtraLight"/>
                <a:cs typeface="Barlow ExtraLight"/>
                <a:sym typeface="Barlow ExtraLight"/>
              </a:defRPr>
            </a:lvl8pPr>
            <a:lvl9pPr marL="4114800" lvl="8" indent="-273050">
              <a:lnSpc>
                <a:spcPct val="80000"/>
              </a:lnSpc>
              <a:spcBef>
                <a:spcPts val="0"/>
              </a:spcBef>
              <a:spcAft>
                <a:spcPts val="0"/>
              </a:spcAft>
              <a:buClr>
                <a:schemeClr val="accent3"/>
              </a:buClr>
              <a:buSzPts val="700"/>
              <a:buFont typeface="Barlow ExtraLight"/>
              <a:buChar char="■"/>
              <a:defRPr>
                <a:solidFill>
                  <a:schemeClr val="accent3"/>
                </a:solidFill>
                <a:latin typeface="Barlow ExtraLight"/>
                <a:ea typeface="Barlow ExtraLight"/>
                <a:cs typeface="Barlow ExtraLight"/>
                <a:sym typeface="Barlow ExtraLight"/>
              </a:defRPr>
            </a:lvl9pPr>
          </a:lstStyle>
          <a:p>
            <a:endParaRPr/>
          </a:p>
        </p:txBody>
      </p:sp>
      <p:sp>
        <p:nvSpPr>
          <p:cNvPr id="156" name="Google Shape;156;p25"/>
          <p:cNvSpPr txBox="1">
            <a:spLocks noGrp="1"/>
          </p:cNvSpPr>
          <p:nvPr>
            <p:ph type="subTitle" idx="18"/>
          </p:nvPr>
        </p:nvSpPr>
        <p:spPr>
          <a:xfrm>
            <a:off x="5734705" y="2222391"/>
            <a:ext cx="2362200" cy="4740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1400"/>
              <a:buFont typeface="Hepta Slab Medium"/>
              <a:buNone/>
              <a:defRPr>
                <a:solidFill>
                  <a:schemeClr val="lt1"/>
                </a:solidFill>
                <a:latin typeface="Hepta Slab Medium"/>
                <a:ea typeface="Hepta Slab Medium"/>
                <a:cs typeface="Hepta Slab Medium"/>
                <a:sym typeface="Hepta Slab Medium"/>
              </a:defRPr>
            </a:lvl1pPr>
            <a:lvl2pPr lvl="1">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2pPr>
            <a:lvl3pPr lvl="2">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3pPr>
            <a:lvl4pPr lvl="3">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4pPr>
            <a:lvl5pPr lvl="4">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5pPr>
            <a:lvl6pPr lvl="5">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6pPr>
            <a:lvl7pPr lvl="6">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7pPr>
            <a:lvl8pPr lvl="7">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8pPr>
            <a:lvl9pPr lvl="8">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9pPr>
          </a:lstStyle>
          <a:p>
            <a:endParaRPr/>
          </a:p>
        </p:txBody>
      </p:sp>
      <p:sp>
        <p:nvSpPr>
          <p:cNvPr id="157" name="Google Shape;157;p25"/>
          <p:cNvSpPr txBox="1">
            <a:spLocks noGrp="1"/>
          </p:cNvSpPr>
          <p:nvPr>
            <p:ph type="body" idx="19"/>
          </p:nvPr>
        </p:nvSpPr>
        <p:spPr>
          <a:xfrm>
            <a:off x="6321281" y="2468166"/>
            <a:ext cx="1775700" cy="8430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marL="914400" lvl="1"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marL="1371600" lvl="2"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marL="1828800" lvl="3"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marL="2286000" lvl="4" indent="-29845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marL="2743200" lvl="5"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marL="3200400" lvl="6"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marL="3657600" lvl="7"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marL="4114800" lvl="8"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a:endParaRPr/>
          </a:p>
        </p:txBody>
      </p:sp>
      <p:sp>
        <p:nvSpPr>
          <p:cNvPr id="158" name="Google Shape;158;p25"/>
          <p:cNvSpPr txBox="1">
            <a:spLocks noGrp="1"/>
          </p:cNvSpPr>
          <p:nvPr>
            <p:ph type="body" idx="20"/>
          </p:nvPr>
        </p:nvSpPr>
        <p:spPr>
          <a:xfrm>
            <a:off x="4746581" y="3219093"/>
            <a:ext cx="926100" cy="474000"/>
          </a:xfrm>
          <a:prstGeom prst="rect">
            <a:avLst/>
          </a:prstGeom>
        </p:spPr>
        <p:txBody>
          <a:bodyPr spcFirstLastPara="1" wrap="square" lIns="91425" tIns="91425" rIns="91425" bIns="91425" anchor="t" anchorCtr="0">
            <a:noAutofit/>
          </a:bodyPr>
          <a:lstStyle>
            <a:lvl1pPr marL="457200" lvl="0" indent="-406400" algn="r">
              <a:lnSpc>
                <a:spcPct val="80000"/>
              </a:lnSpc>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1pPr>
            <a:lvl2pPr marL="914400" lvl="1" indent="-317500">
              <a:lnSpc>
                <a:spcPct val="80000"/>
              </a:lnSpc>
              <a:spcBef>
                <a:spcPts val="0"/>
              </a:spcBef>
              <a:spcAft>
                <a:spcPts val="0"/>
              </a:spcAft>
              <a:buClr>
                <a:schemeClr val="accent3"/>
              </a:buClr>
              <a:buSzPts val="1400"/>
              <a:buFont typeface="Barlow ExtraLight"/>
              <a:buChar char="○"/>
              <a:defRPr>
                <a:solidFill>
                  <a:schemeClr val="accent3"/>
                </a:solidFill>
                <a:latin typeface="Barlow ExtraLight"/>
                <a:ea typeface="Barlow ExtraLight"/>
                <a:cs typeface="Barlow ExtraLight"/>
                <a:sym typeface="Barlow ExtraLight"/>
              </a:defRPr>
            </a:lvl2pPr>
            <a:lvl3pPr marL="1371600" lvl="2" indent="-311150">
              <a:lnSpc>
                <a:spcPct val="80000"/>
              </a:lnSpc>
              <a:spcBef>
                <a:spcPts val="0"/>
              </a:spcBef>
              <a:spcAft>
                <a:spcPts val="0"/>
              </a:spcAft>
              <a:buClr>
                <a:schemeClr val="accent3"/>
              </a:buClr>
              <a:buSzPts val="1300"/>
              <a:buFont typeface="Barlow ExtraLight"/>
              <a:buChar char="■"/>
              <a:defRPr>
                <a:solidFill>
                  <a:schemeClr val="accent3"/>
                </a:solidFill>
                <a:latin typeface="Barlow ExtraLight"/>
                <a:ea typeface="Barlow ExtraLight"/>
                <a:cs typeface="Barlow ExtraLight"/>
                <a:sym typeface="Barlow ExtraLight"/>
              </a:defRPr>
            </a:lvl3pPr>
            <a:lvl4pPr marL="1828800" lvl="3" indent="-304800">
              <a:lnSpc>
                <a:spcPct val="80000"/>
              </a:lnSpc>
              <a:spcBef>
                <a:spcPts val="0"/>
              </a:spcBef>
              <a:spcAft>
                <a:spcPts val="0"/>
              </a:spcAft>
              <a:buClr>
                <a:schemeClr val="accent3"/>
              </a:buClr>
              <a:buSzPts val="1200"/>
              <a:buFont typeface="Barlow ExtraLight"/>
              <a:buChar char="●"/>
              <a:defRPr>
                <a:solidFill>
                  <a:schemeClr val="accent3"/>
                </a:solidFill>
                <a:latin typeface="Barlow ExtraLight"/>
                <a:ea typeface="Barlow ExtraLight"/>
                <a:cs typeface="Barlow ExtraLight"/>
                <a:sym typeface="Barlow ExtraLight"/>
              </a:defRPr>
            </a:lvl4pPr>
            <a:lvl5pPr marL="2286000" lvl="4" indent="-298450">
              <a:lnSpc>
                <a:spcPct val="80000"/>
              </a:lnSpc>
              <a:spcBef>
                <a:spcPts val="0"/>
              </a:spcBef>
              <a:spcAft>
                <a:spcPts val="0"/>
              </a:spcAft>
              <a:buClr>
                <a:schemeClr val="accent3"/>
              </a:buClr>
              <a:buSzPts val="1100"/>
              <a:buFont typeface="Barlow ExtraLight"/>
              <a:buChar char="○"/>
              <a:defRPr>
                <a:solidFill>
                  <a:schemeClr val="accent3"/>
                </a:solidFill>
                <a:latin typeface="Barlow ExtraLight"/>
                <a:ea typeface="Barlow ExtraLight"/>
                <a:cs typeface="Barlow ExtraLight"/>
                <a:sym typeface="Barlow ExtraLight"/>
              </a:defRPr>
            </a:lvl5pPr>
            <a:lvl6pPr marL="2743200" lvl="5" indent="-292100">
              <a:lnSpc>
                <a:spcPct val="80000"/>
              </a:lnSpc>
              <a:spcBef>
                <a:spcPts val="0"/>
              </a:spcBef>
              <a:spcAft>
                <a:spcPts val="0"/>
              </a:spcAft>
              <a:buClr>
                <a:schemeClr val="accent3"/>
              </a:buClr>
              <a:buSzPts val="1000"/>
              <a:buFont typeface="Barlow ExtraLight"/>
              <a:buChar char="■"/>
              <a:defRPr>
                <a:solidFill>
                  <a:schemeClr val="accent3"/>
                </a:solidFill>
                <a:latin typeface="Barlow ExtraLight"/>
                <a:ea typeface="Barlow ExtraLight"/>
                <a:cs typeface="Barlow ExtraLight"/>
                <a:sym typeface="Barlow ExtraLight"/>
              </a:defRPr>
            </a:lvl6pPr>
            <a:lvl7pPr marL="3200400" lvl="6" indent="-285750">
              <a:lnSpc>
                <a:spcPct val="80000"/>
              </a:lnSpc>
              <a:spcBef>
                <a:spcPts val="0"/>
              </a:spcBef>
              <a:spcAft>
                <a:spcPts val="0"/>
              </a:spcAft>
              <a:buClr>
                <a:schemeClr val="accent3"/>
              </a:buClr>
              <a:buSzPts val="900"/>
              <a:buFont typeface="Barlow ExtraLight"/>
              <a:buChar char="●"/>
              <a:defRPr>
                <a:solidFill>
                  <a:schemeClr val="accent3"/>
                </a:solidFill>
                <a:latin typeface="Barlow ExtraLight"/>
                <a:ea typeface="Barlow ExtraLight"/>
                <a:cs typeface="Barlow ExtraLight"/>
                <a:sym typeface="Barlow ExtraLight"/>
              </a:defRPr>
            </a:lvl7pPr>
            <a:lvl8pPr marL="3657600" lvl="7" indent="-279400">
              <a:lnSpc>
                <a:spcPct val="80000"/>
              </a:lnSpc>
              <a:spcBef>
                <a:spcPts val="0"/>
              </a:spcBef>
              <a:spcAft>
                <a:spcPts val="0"/>
              </a:spcAft>
              <a:buClr>
                <a:schemeClr val="accent3"/>
              </a:buClr>
              <a:buSzPts val="800"/>
              <a:buFont typeface="Barlow ExtraLight"/>
              <a:buChar char="○"/>
              <a:defRPr>
                <a:solidFill>
                  <a:schemeClr val="accent3"/>
                </a:solidFill>
                <a:latin typeface="Barlow ExtraLight"/>
                <a:ea typeface="Barlow ExtraLight"/>
                <a:cs typeface="Barlow ExtraLight"/>
                <a:sym typeface="Barlow ExtraLight"/>
              </a:defRPr>
            </a:lvl8pPr>
            <a:lvl9pPr marL="4114800" lvl="8" indent="-273050">
              <a:lnSpc>
                <a:spcPct val="80000"/>
              </a:lnSpc>
              <a:spcBef>
                <a:spcPts val="0"/>
              </a:spcBef>
              <a:spcAft>
                <a:spcPts val="0"/>
              </a:spcAft>
              <a:buClr>
                <a:schemeClr val="accent3"/>
              </a:buClr>
              <a:buSzPts val="700"/>
              <a:buFont typeface="Barlow ExtraLight"/>
              <a:buChar char="■"/>
              <a:defRPr>
                <a:solidFill>
                  <a:schemeClr val="accent3"/>
                </a:solidFill>
                <a:latin typeface="Barlow ExtraLight"/>
                <a:ea typeface="Barlow ExtraLight"/>
                <a:cs typeface="Barlow ExtraLight"/>
                <a:sym typeface="Barlow ExtraLight"/>
              </a:defRPr>
            </a:lvl9pPr>
          </a:lstStyle>
          <a:p>
            <a:endParaRPr/>
          </a:p>
        </p:txBody>
      </p:sp>
      <p:sp>
        <p:nvSpPr>
          <p:cNvPr id="159" name="Google Shape;159;p25"/>
          <p:cNvSpPr txBox="1">
            <a:spLocks noGrp="1"/>
          </p:cNvSpPr>
          <p:nvPr>
            <p:ph type="subTitle" idx="21"/>
          </p:nvPr>
        </p:nvSpPr>
        <p:spPr>
          <a:xfrm>
            <a:off x="5734705" y="3218818"/>
            <a:ext cx="2362200" cy="4740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1400"/>
              <a:buFont typeface="Hepta Slab Medium"/>
              <a:buNone/>
              <a:defRPr>
                <a:solidFill>
                  <a:schemeClr val="lt1"/>
                </a:solidFill>
                <a:latin typeface="Hepta Slab Medium"/>
                <a:ea typeface="Hepta Slab Medium"/>
                <a:cs typeface="Hepta Slab Medium"/>
                <a:sym typeface="Hepta Slab Medium"/>
              </a:defRPr>
            </a:lvl1pPr>
            <a:lvl2pPr lvl="1">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2pPr>
            <a:lvl3pPr lvl="2">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3pPr>
            <a:lvl4pPr lvl="3">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4pPr>
            <a:lvl5pPr lvl="4">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5pPr>
            <a:lvl6pPr lvl="5">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6pPr>
            <a:lvl7pPr lvl="6">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7pPr>
            <a:lvl8pPr lvl="7">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8pPr>
            <a:lvl9pPr lvl="8">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9pPr>
          </a:lstStyle>
          <a:p>
            <a:endParaRPr/>
          </a:p>
        </p:txBody>
      </p:sp>
      <p:sp>
        <p:nvSpPr>
          <p:cNvPr id="160" name="Google Shape;160;p25"/>
          <p:cNvSpPr txBox="1">
            <a:spLocks noGrp="1"/>
          </p:cNvSpPr>
          <p:nvPr>
            <p:ph type="body" idx="22"/>
          </p:nvPr>
        </p:nvSpPr>
        <p:spPr>
          <a:xfrm>
            <a:off x="6321281" y="3464593"/>
            <a:ext cx="1775700" cy="8430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marL="914400" lvl="1"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marL="1371600" lvl="2"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marL="1828800" lvl="3"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marL="2286000" lvl="4" indent="-29845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marL="2743200" lvl="5"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marL="3200400" lvl="6"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marL="3657600" lvl="7"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marL="4114800" lvl="8"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a:endParaRPr/>
          </a:p>
        </p:txBody>
      </p:sp>
      <p:sp>
        <p:nvSpPr>
          <p:cNvPr id="161" name="Google Shape;161;p25"/>
          <p:cNvSpPr txBox="1">
            <a:spLocks noGrp="1"/>
          </p:cNvSpPr>
          <p:nvPr>
            <p:ph type="sldNum" idx="12"/>
          </p:nvPr>
        </p:nvSpPr>
        <p:spPr>
          <a:xfrm>
            <a:off x="8490529" y="250829"/>
            <a:ext cx="348900" cy="178200"/>
          </a:xfrm>
          <a:prstGeom prst="rect">
            <a:avLst/>
          </a:prstGeom>
        </p:spPr>
        <p:txBody>
          <a:bodyPr spcFirstLastPara="1" wrap="square" lIns="91425" tIns="91425" rIns="91425" bIns="91425" anchor="t" anchorCtr="0">
            <a:noAutofit/>
          </a:bodyPr>
          <a:lstStyle>
            <a:lvl1pPr lvl="0" rtl="0">
              <a:buNone/>
              <a:defRPr sz="1100">
                <a:solidFill>
                  <a:schemeClr val="accent3"/>
                </a:solidFill>
              </a:defRPr>
            </a:lvl1pPr>
            <a:lvl2pPr lvl="1" rtl="0">
              <a:buNone/>
              <a:defRPr sz="1100">
                <a:solidFill>
                  <a:schemeClr val="accent3"/>
                </a:solidFill>
              </a:defRPr>
            </a:lvl2pPr>
            <a:lvl3pPr lvl="2" rtl="0">
              <a:buNone/>
              <a:defRPr sz="1100">
                <a:solidFill>
                  <a:schemeClr val="accent3"/>
                </a:solidFill>
              </a:defRPr>
            </a:lvl3pPr>
            <a:lvl4pPr lvl="3" rtl="0">
              <a:buNone/>
              <a:defRPr sz="1100">
                <a:solidFill>
                  <a:schemeClr val="accent3"/>
                </a:solidFill>
              </a:defRPr>
            </a:lvl4pPr>
            <a:lvl5pPr lvl="4" rtl="0">
              <a:buNone/>
              <a:defRPr sz="1100">
                <a:solidFill>
                  <a:schemeClr val="accent3"/>
                </a:solidFill>
              </a:defRPr>
            </a:lvl5pPr>
            <a:lvl6pPr lvl="5" rtl="0">
              <a:buNone/>
              <a:defRPr sz="1100">
                <a:solidFill>
                  <a:schemeClr val="accent3"/>
                </a:solidFill>
              </a:defRPr>
            </a:lvl6pPr>
            <a:lvl7pPr lvl="6" rtl="0">
              <a:buNone/>
              <a:defRPr sz="1100">
                <a:solidFill>
                  <a:schemeClr val="accent3"/>
                </a:solidFill>
              </a:defRPr>
            </a:lvl7pPr>
            <a:lvl8pPr lvl="7" rtl="0">
              <a:buNone/>
              <a:defRPr sz="1100">
                <a:solidFill>
                  <a:schemeClr val="accent3"/>
                </a:solidFill>
              </a:defRPr>
            </a:lvl8pPr>
            <a:lvl9pPr lvl="8" rtl="0">
              <a:buNone/>
              <a:defRPr sz="1100">
                <a:solidFill>
                  <a:schemeClr val="accent3"/>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360">
          <p15:clr>
            <a:srgbClr val="E46962"/>
          </p15:clr>
        </p15:guide>
        <p15:guide id="2" orient="horz" pos="360">
          <p15:clr>
            <a:srgbClr val="E46962"/>
          </p15:clr>
        </p15:guide>
        <p15:guide id="3" orient="horz" pos="1048">
          <p15:clr>
            <a:srgbClr val="E46962"/>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ext + Image" type="twoColTx">
  <p:cSld name="TITLE_AND_TWO_COLUMNS">
    <p:bg>
      <p:bgPr>
        <a:solidFill>
          <a:schemeClr val="dk1"/>
        </a:solidFill>
        <a:effectLst/>
      </p:bgPr>
    </p:bg>
    <p:spTree>
      <p:nvGrpSpPr>
        <p:cNvPr id="1" name="Shape 162"/>
        <p:cNvGrpSpPr/>
        <p:nvPr/>
      </p:nvGrpSpPr>
      <p:grpSpPr>
        <a:xfrm>
          <a:off x="0" y="0"/>
          <a:ext cx="0" cy="0"/>
          <a:chOff x="0" y="0"/>
          <a:chExt cx="0" cy="0"/>
        </a:xfrm>
      </p:grpSpPr>
      <p:sp>
        <p:nvSpPr>
          <p:cNvPr id="163" name="Google Shape;163;p26"/>
          <p:cNvSpPr/>
          <p:nvPr/>
        </p:nvSpPr>
        <p:spPr>
          <a:xfrm>
            <a:off x="0" y="0"/>
            <a:ext cx="9144000" cy="1631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26"/>
          <p:cNvSpPr txBox="1"/>
          <p:nvPr/>
        </p:nvSpPr>
        <p:spPr>
          <a:xfrm>
            <a:off x="6262625" y="1205946"/>
            <a:ext cx="2155500" cy="323100"/>
          </a:xfrm>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None/>
            </a:pPr>
            <a:r>
              <a:rPr lang="en" sz="700" i="1">
                <a:solidFill>
                  <a:schemeClr val="lt1"/>
                </a:solidFill>
                <a:latin typeface="Barlow Medium"/>
                <a:ea typeface="Barlow Medium"/>
                <a:cs typeface="Barlow Medium"/>
                <a:sym typeface="Barlow Medium"/>
              </a:rPr>
              <a:t>Lorem ipsum dolor sit amet, consectetur adipiscing elit.</a:t>
            </a:r>
            <a:endParaRPr sz="700" i="1">
              <a:solidFill>
                <a:schemeClr val="lt1"/>
              </a:solidFill>
              <a:latin typeface="Barlow Medium"/>
              <a:ea typeface="Barlow Medium"/>
              <a:cs typeface="Barlow Medium"/>
              <a:sym typeface="Barlow Medium"/>
            </a:endParaRPr>
          </a:p>
        </p:txBody>
      </p:sp>
      <p:sp>
        <p:nvSpPr>
          <p:cNvPr id="165" name="Google Shape;165;p26"/>
          <p:cNvSpPr>
            <a:spLocks noGrp="1"/>
          </p:cNvSpPr>
          <p:nvPr>
            <p:ph type="pic" idx="2"/>
          </p:nvPr>
        </p:nvSpPr>
        <p:spPr>
          <a:xfrm>
            <a:off x="3915225" y="1631250"/>
            <a:ext cx="4441200" cy="3009900"/>
          </a:xfrm>
          <a:prstGeom prst="roundRect">
            <a:avLst>
              <a:gd name="adj" fmla="val 16667"/>
            </a:avLst>
          </a:prstGeom>
          <a:noFill/>
          <a:ln>
            <a:noFill/>
          </a:ln>
        </p:spPr>
      </p:sp>
      <p:sp>
        <p:nvSpPr>
          <p:cNvPr id="166" name="Google Shape;166;p26"/>
          <p:cNvSpPr txBox="1">
            <a:spLocks noGrp="1"/>
          </p:cNvSpPr>
          <p:nvPr>
            <p:ph type="body" idx="1"/>
          </p:nvPr>
        </p:nvSpPr>
        <p:spPr>
          <a:xfrm>
            <a:off x="791150" y="1835400"/>
            <a:ext cx="2094000" cy="846600"/>
          </a:xfrm>
          <a:prstGeom prst="rect">
            <a:avLst/>
          </a:prstGeom>
        </p:spPr>
        <p:txBody>
          <a:bodyPr spcFirstLastPara="1" wrap="square" lIns="0" tIns="0" rIns="0" bIns="0" anchor="t" anchorCtr="0">
            <a:noAutofit/>
          </a:bodyPr>
          <a:lstStyle>
            <a:lvl1pPr marL="457200" lvl="0"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marL="914400" lvl="1"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marL="1371600" lvl="2"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marL="1828800" lvl="3"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marL="2286000" lvl="4" indent="-29845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marL="2743200" lvl="5"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marL="3200400" lvl="6"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marL="3657600" lvl="7"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marL="4114800" lvl="8"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a:endParaRPr/>
          </a:p>
        </p:txBody>
      </p:sp>
      <p:sp>
        <p:nvSpPr>
          <p:cNvPr id="167" name="Google Shape;167;p26"/>
          <p:cNvSpPr txBox="1">
            <a:spLocks noGrp="1"/>
          </p:cNvSpPr>
          <p:nvPr>
            <p:ph type="subTitle" idx="3"/>
          </p:nvPr>
        </p:nvSpPr>
        <p:spPr>
          <a:xfrm>
            <a:off x="791150" y="522625"/>
            <a:ext cx="3918300" cy="1006500"/>
          </a:xfrm>
          <a:prstGeom prst="rect">
            <a:avLst/>
          </a:prstGeom>
        </p:spPr>
        <p:txBody>
          <a:bodyPr spcFirstLastPara="1" wrap="square" lIns="0" tIns="0" rIns="0" bIns="0" anchor="t" anchorCtr="0">
            <a:noAutofit/>
          </a:bodyPr>
          <a:lstStyle>
            <a:lvl1pPr lvl="0">
              <a:spcBef>
                <a:spcPts val="0"/>
              </a:spcBef>
              <a:spcAft>
                <a:spcPts val="0"/>
              </a:spcAft>
              <a:buClr>
                <a:schemeClr val="accent3"/>
              </a:buClr>
              <a:buSzPts val="3600"/>
              <a:buFont typeface="Hepta Slab Medium"/>
              <a:buNone/>
              <a:defRPr sz="3600">
                <a:solidFill>
                  <a:schemeClr val="accent3"/>
                </a:solidFill>
                <a:latin typeface="Hepta Slab Medium"/>
                <a:ea typeface="Hepta Slab Medium"/>
                <a:cs typeface="Hepta Slab Medium"/>
                <a:sym typeface="Hepta Slab Medium"/>
              </a:defRPr>
            </a:lvl1pPr>
            <a:lvl2pPr lvl="1">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2pPr>
            <a:lvl3pPr lvl="2">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3pPr>
            <a:lvl4pPr lvl="3">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4pPr>
            <a:lvl5pPr lvl="4">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5pPr>
            <a:lvl6pPr lvl="5">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6pPr>
            <a:lvl7pPr lvl="6">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7pPr>
            <a:lvl8pPr lvl="7">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8pPr>
            <a:lvl9pPr lvl="8">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9pPr>
          </a:lstStyle>
          <a:p>
            <a:endParaRPr/>
          </a:p>
        </p:txBody>
      </p:sp>
      <p:sp>
        <p:nvSpPr>
          <p:cNvPr id="168" name="Google Shape;168;p26"/>
          <p:cNvSpPr txBox="1">
            <a:spLocks noGrp="1"/>
          </p:cNvSpPr>
          <p:nvPr>
            <p:ph type="sldNum" idx="12"/>
          </p:nvPr>
        </p:nvSpPr>
        <p:spPr>
          <a:xfrm>
            <a:off x="8490529" y="250829"/>
            <a:ext cx="348900" cy="178200"/>
          </a:xfrm>
          <a:prstGeom prst="rect">
            <a:avLst/>
          </a:prstGeom>
        </p:spPr>
        <p:txBody>
          <a:bodyPr spcFirstLastPara="1" wrap="square" lIns="91425" tIns="91425" rIns="91425" bIns="91425" anchor="t" anchorCtr="0">
            <a:noAutofit/>
          </a:bodyPr>
          <a:lstStyle>
            <a:lvl1pPr lvl="0" rtl="0">
              <a:buNone/>
              <a:defRPr sz="1100">
                <a:solidFill>
                  <a:schemeClr val="accent3"/>
                </a:solidFill>
              </a:defRPr>
            </a:lvl1pPr>
            <a:lvl2pPr lvl="1" rtl="0">
              <a:buNone/>
              <a:defRPr sz="1100">
                <a:solidFill>
                  <a:schemeClr val="accent3"/>
                </a:solidFill>
              </a:defRPr>
            </a:lvl2pPr>
            <a:lvl3pPr lvl="2" rtl="0">
              <a:buNone/>
              <a:defRPr sz="1100">
                <a:solidFill>
                  <a:schemeClr val="accent3"/>
                </a:solidFill>
              </a:defRPr>
            </a:lvl3pPr>
            <a:lvl4pPr lvl="3" rtl="0">
              <a:buNone/>
              <a:defRPr sz="1100">
                <a:solidFill>
                  <a:schemeClr val="accent3"/>
                </a:solidFill>
              </a:defRPr>
            </a:lvl4pPr>
            <a:lvl5pPr lvl="4" rtl="0">
              <a:buNone/>
              <a:defRPr sz="1100">
                <a:solidFill>
                  <a:schemeClr val="accent3"/>
                </a:solidFill>
              </a:defRPr>
            </a:lvl5pPr>
            <a:lvl6pPr lvl="5" rtl="0">
              <a:buNone/>
              <a:defRPr sz="1100">
                <a:solidFill>
                  <a:schemeClr val="accent3"/>
                </a:solidFill>
              </a:defRPr>
            </a:lvl6pPr>
            <a:lvl7pPr lvl="6" rtl="0">
              <a:buNone/>
              <a:defRPr sz="1100">
                <a:solidFill>
                  <a:schemeClr val="accent3"/>
                </a:solidFill>
              </a:defRPr>
            </a:lvl7pPr>
            <a:lvl8pPr lvl="7" rtl="0">
              <a:buNone/>
              <a:defRPr sz="1100">
                <a:solidFill>
                  <a:schemeClr val="accent3"/>
                </a:solidFill>
              </a:defRPr>
            </a:lvl8pPr>
            <a:lvl9pPr lvl="8" rtl="0">
              <a:buNone/>
              <a:defRPr sz="1100">
                <a:solidFill>
                  <a:schemeClr val="accent3"/>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 1 column text">
  <p:cSld name="TITLE_AND_TWO_COLUMNS_1">
    <p:bg>
      <p:bgPr>
        <a:solidFill>
          <a:schemeClr val="dk1"/>
        </a:solidFill>
        <a:effectLst/>
      </p:bgPr>
    </p:bg>
    <p:spTree>
      <p:nvGrpSpPr>
        <p:cNvPr id="1" name="Shape 169"/>
        <p:cNvGrpSpPr/>
        <p:nvPr/>
      </p:nvGrpSpPr>
      <p:grpSpPr>
        <a:xfrm>
          <a:off x="0" y="0"/>
          <a:ext cx="0" cy="0"/>
          <a:chOff x="0" y="0"/>
          <a:chExt cx="0" cy="0"/>
        </a:xfrm>
      </p:grpSpPr>
      <p:sp>
        <p:nvSpPr>
          <p:cNvPr id="170" name="Google Shape;170;p27"/>
          <p:cNvSpPr/>
          <p:nvPr/>
        </p:nvSpPr>
        <p:spPr>
          <a:xfrm>
            <a:off x="0" y="0"/>
            <a:ext cx="9144000" cy="1631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7"/>
          <p:cNvSpPr txBox="1">
            <a:spLocks noGrp="1"/>
          </p:cNvSpPr>
          <p:nvPr>
            <p:ph type="subTitle" idx="1"/>
          </p:nvPr>
        </p:nvSpPr>
        <p:spPr>
          <a:xfrm>
            <a:off x="791150" y="522625"/>
            <a:ext cx="5173200" cy="976500"/>
          </a:xfrm>
          <a:prstGeom prst="rect">
            <a:avLst/>
          </a:prstGeom>
        </p:spPr>
        <p:txBody>
          <a:bodyPr spcFirstLastPara="1" wrap="square" lIns="0" tIns="0" rIns="0" bIns="0" anchor="t" anchorCtr="0">
            <a:noAutofit/>
          </a:bodyPr>
          <a:lstStyle>
            <a:lvl1pPr lvl="0">
              <a:spcBef>
                <a:spcPts val="0"/>
              </a:spcBef>
              <a:spcAft>
                <a:spcPts val="0"/>
              </a:spcAft>
              <a:buClr>
                <a:schemeClr val="accent3"/>
              </a:buClr>
              <a:buSzPts val="3600"/>
              <a:buFont typeface="Hepta Slab Medium"/>
              <a:buNone/>
              <a:defRPr sz="3600">
                <a:solidFill>
                  <a:schemeClr val="accent3"/>
                </a:solidFill>
                <a:latin typeface="Hepta Slab Medium"/>
                <a:ea typeface="Hepta Slab Medium"/>
                <a:cs typeface="Hepta Slab Medium"/>
                <a:sym typeface="Hepta Slab Medium"/>
              </a:defRPr>
            </a:lvl1pPr>
            <a:lvl2pPr lvl="1">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2pPr>
            <a:lvl3pPr lvl="2">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3pPr>
            <a:lvl4pPr lvl="3">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4pPr>
            <a:lvl5pPr lvl="4">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5pPr>
            <a:lvl6pPr lvl="5">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6pPr>
            <a:lvl7pPr lvl="6">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7pPr>
            <a:lvl8pPr lvl="7">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8pPr>
            <a:lvl9pPr lvl="8">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9pPr>
          </a:lstStyle>
          <a:p>
            <a:endParaRPr/>
          </a:p>
        </p:txBody>
      </p:sp>
      <p:sp>
        <p:nvSpPr>
          <p:cNvPr id="172" name="Google Shape;172;p27"/>
          <p:cNvSpPr txBox="1">
            <a:spLocks noGrp="1"/>
          </p:cNvSpPr>
          <p:nvPr>
            <p:ph type="body" idx="2"/>
          </p:nvPr>
        </p:nvSpPr>
        <p:spPr>
          <a:xfrm>
            <a:off x="685450" y="2180950"/>
            <a:ext cx="3579600" cy="23856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Clr>
                <a:schemeClr val="lt1"/>
              </a:buClr>
              <a:buSzPts val="1100"/>
              <a:buChar char="●"/>
              <a:defRPr sz="1100">
                <a:solidFill>
                  <a:schemeClr val="lt1"/>
                </a:solidFill>
              </a:defRPr>
            </a:lvl1pPr>
            <a:lvl2pPr marL="914400" lvl="1" indent="-298450">
              <a:spcBef>
                <a:spcPts val="0"/>
              </a:spcBef>
              <a:spcAft>
                <a:spcPts val="0"/>
              </a:spcAft>
              <a:buClr>
                <a:schemeClr val="lt1"/>
              </a:buClr>
              <a:buSzPts val="1100"/>
              <a:buChar char="○"/>
              <a:defRPr sz="1100">
                <a:solidFill>
                  <a:schemeClr val="lt1"/>
                </a:solidFill>
              </a:defRPr>
            </a:lvl2pPr>
            <a:lvl3pPr marL="1371600" lvl="2" indent="-298450">
              <a:spcBef>
                <a:spcPts val="0"/>
              </a:spcBef>
              <a:spcAft>
                <a:spcPts val="0"/>
              </a:spcAft>
              <a:buClr>
                <a:schemeClr val="lt1"/>
              </a:buClr>
              <a:buSzPts val="1100"/>
              <a:buChar char="■"/>
              <a:defRPr sz="1100">
                <a:solidFill>
                  <a:schemeClr val="lt1"/>
                </a:solidFill>
              </a:defRPr>
            </a:lvl3pPr>
            <a:lvl4pPr marL="1828800" lvl="3" indent="-298450">
              <a:spcBef>
                <a:spcPts val="0"/>
              </a:spcBef>
              <a:spcAft>
                <a:spcPts val="0"/>
              </a:spcAft>
              <a:buClr>
                <a:schemeClr val="lt1"/>
              </a:buClr>
              <a:buSzPts val="1100"/>
              <a:buChar char="●"/>
              <a:defRPr sz="1100">
                <a:solidFill>
                  <a:schemeClr val="lt1"/>
                </a:solidFill>
              </a:defRPr>
            </a:lvl4pPr>
            <a:lvl5pPr marL="2286000" lvl="4" indent="-298450">
              <a:spcBef>
                <a:spcPts val="0"/>
              </a:spcBef>
              <a:spcAft>
                <a:spcPts val="0"/>
              </a:spcAft>
              <a:buClr>
                <a:schemeClr val="lt1"/>
              </a:buClr>
              <a:buSzPts val="1100"/>
              <a:buChar char="○"/>
              <a:defRPr>
                <a:solidFill>
                  <a:schemeClr val="lt1"/>
                </a:solidFill>
              </a:defRPr>
            </a:lvl5pPr>
            <a:lvl6pPr marL="2743200" lvl="5" indent="-298450">
              <a:spcBef>
                <a:spcPts val="0"/>
              </a:spcBef>
              <a:spcAft>
                <a:spcPts val="0"/>
              </a:spcAft>
              <a:buClr>
                <a:schemeClr val="lt1"/>
              </a:buClr>
              <a:buSzPts val="1100"/>
              <a:buChar char="■"/>
              <a:defRPr sz="1100">
                <a:solidFill>
                  <a:schemeClr val="lt1"/>
                </a:solidFill>
              </a:defRPr>
            </a:lvl6pPr>
            <a:lvl7pPr marL="3200400" lvl="6" indent="-298450">
              <a:spcBef>
                <a:spcPts val="0"/>
              </a:spcBef>
              <a:spcAft>
                <a:spcPts val="0"/>
              </a:spcAft>
              <a:buClr>
                <a:schemeClr val="lt1"/>
              </a:buClr>
              <a:buSzPts val="1100"/>
              <a:buChar char="●"/>
              <a:defRPr sz="1100">
                <a:solidFill>
                  <a:schemeClr val="lt1"/>
                </a:solidFill>
              </a:defRPr>
            </a:lvl7pPr>
            <a:lvl8pPr marL="3657600" lvl="7" indent="-298450">
              <a:spcBef>
                <a:spcPts val="0"/>
              </a:spcBef>
              <a:spcAft>
                <a:spcPts val="0"/>
              </a:spcAft>
              <a:buClr>
                <a:schemeClr val="lt1"/>
              </a:buClr>
              <a:buSzPts val="1100"/>
              <a:buChar char="○"/>
              <a:defRPr sz="1100">
                <a:solidFill>
                  <a:schemeClr val="lt1"/>
                </a:solidFill>
              </a:defRPr>
            </a:lvl8pPr>
            <a:lvl9pPr marL="4114800" lvl="8" indent="-298450">
              <a:spcBef>
                <a:spcPts val="0"/>
              </a:spcBef>
              <a:spcAft>
                <a:spcPts val="0"/>
              </a:spcAft>
              <a:buClr>
                <a:schemeClr val="lt1"/>
              </a:buClr>
              <a:buSzPts val="1100"/>
              <a:buChar char="■"/>
              <a:defRPr sz="1100">
                <a:solidFill>
                  <a:schemeClr val="lt1"/>
                </a:solidFill>
              </a:defRPr>
            </a:lvl9pPr>
          </a:lstStyle>
          <a:p>
            <a:endParaRPr/>
          </a:p>
        </p:txBody>
      </p:sp>
      <p:sp>
        <p:nvSpPr>
          <p:cNvPr id="173" name="Google Shape;173;p27"/>
          <p:cNvSpPr txBox="1">
            <a:spLocks noGrp="1"/>
          </p:cNvSpPr>
          <p:nvPr>
            <p:ph type="body" idx="3"/>
          </p:nvPr>
        </p:nvSpPr>
        <p:spPr>
          <a:xfrm>
            <a:off x="4601077" y="2180950"/>
            <a:ext cx="3579600" cy="23856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Clr>
                <a:schemeClr val="lt1"/>
              </a:buClr>
              <a:buSzPts val="1100"/>
              <a:buChar char="●"/>
              <a:defRPr sz="1100">
                <a:solidFill>
                  <a:schemeClr val="lt1"/>
                </a:solidFill>
              </a:defRPr>
            </a:lvl1pPr>
            <a:lvl2pPr marL="914400" lvl="1" indent="-298450">
              <a:spcBef>
                <a:spcPts val="0"/>
              </a:spcBef>
              <a:spcAft>
                <a:spcPts val="0"/>
              </a:spcAft>
              <a:buClr>
                <a:schemeClr val="lt1"/>
              </a:buClr>
              <a:buSzPts val="1100"/>
              <a:buChar char="○"/>
              <a:defRPr sz="1100">
                <a:solidFill>
                  <a:schemeClr val="lt1"/>
                </a:solidFill>
              </a:defRPr>
            </a:lvl2pPr>
            <a:lvl3pPr marL="1371600" lvl="2" indent="-298450">
              <a:spcBef>
                <a:spcPts val="0"/>
              </a:spcBef>
              <a:spcAft>
                <a:spcPts val="0"/>
              </a:spcAft>
              <a:buClr>
                <a:schemeClr val="lt1"/>
              </a:buClr>
              <a:buSzPts val="1100"/>
              <a:buChar char="■"/>
              <a:defRPr sz="1100">
                <a:solidFill>
                  <a:schemeClr val="lt1"/>
                </a:solidFill>
              </a:defRPr>
            </a:lvl3pPr>
            <a:lvl4pPr marL="1828800" lvl="3" indent="-298450">
              <a:spcBef>
                <a:spcPts val="0"/>
              </a:spcBef>
              <a:spcAft>
                <a:spcPts val="0"/>
              </a:spcAft>
              <a:buClr>
                <a:schemeClr val="lt1"/>
              </a:buClr>
              <a:buSzPts val="1100"/>
              <a:buChar char="●"/>
              <a:defRPr sz="1100">
                <a:solidFill>
                  <a:schemeClr val="lt1"/>
                </a:solidFill>
              </a:defRPr>
            </a:lvl4pPr>
            <a:lvl5pPr marL="2286000" lvl="4" indent="-298450">
              <a:spcBef>
                <a:spcPts val="0"/>
              </a:spcBef>
              <a:spcAft>
                <a:spcPts val="0"/>
              </a:spcAft>
              <a:buClr>
                <a:schemeClr val="lt1"/>
              </a:buClr>
              <a:buSzPts val="1100"/>
              <a:buChar char="○"/>
              <a:defRPr>
                <a:solidFill>
                  <a:schemeClr val="lt1"/>
                </a:solidFill>
              </a:defRPr>
            </a:lvl5pPr>
            <a:lvl6pPr marL="2743200" lvl="5" indent="-298450">
              <a:spcBef>
                <a:spcPts val="0"/>
              </a:spcBef>
              <a:spcAft>
                <a:spcPts val="0"/>
              </a:spcAft>
              <a:buClr>
                <a:schemeClr val="lt1"/>
              </a:buClr>
              <a:buSzPts val="1100"/>
              <a:buChar char="■"/>
              <a:defRPr sz="1100">
                <a:solidFill>
                  <a:schemeClr val="lt1"/>
                </a:solidFill>
              </a:defRPr>
            </a:lvl6pPr>
            <a:lvl7pPr marL="3200400" lvl="6" indent="-298450">
              <a:spcBef>
                <a:spcPts val="0"/>
              </a:spcBef>
              <a:spcAft>
                <a:spcPts val="0"/>
              </a:spcAft>
              <a:buClr>
                <a:schemeClr val="lt1"/>
              </a:buClr>
              <a:buSzPts val="1100"/>
              <a:buChar char="●"/>
              <a:defRPr sz="1100">
                <a:solidFill>
                  <a:schemeClr val="lt1"/>
                </a:solidFill>
              </a:defRPr>
            </a:lvl7pPr>
            <a:lvl8pPr marL="3657600" lvl="7" indent="-298450">
              <a:spcBef>
                <a:spcPts val="0"/>
              </a:spcBef>
              <a:spcAft>
                <a:spcPts val="0"/>
              </a:spcAft>
              <a:buClr>
                <a:schemeClr val="lt1"/>
              </a:buClr>
              <a:buSzPts val="1100"/>
              <a:buChar char="○"/>
              <a:defRPr sz="1100">
                <a:solidFill>
                  <a:schemeClr val="lt1"/>
                </a:solidFill>
              </a:defRPr>
            </a:lvl8pPr>
            <a:lvl9pPr marL="4114800" lvl="8" indent="-298450">
              <a:spcBef>
                <a:spcPts val="0"/>
              </a:spcBef>
              <a:spcAft>
                <a:spcPts val="0"/>
              </a:spcAft>
              <a:buClr>
                <a:schemeClr val="lt1"/>
              </a:buClr>
              <a:buSzPts val="1100"/>
              <a:buChar char="■"/>
              <a:defRPr sz="1100">
                <a:solidFill>
                  <a:schemeClr val="lt1"/>
                </a:solidFill>
              </a:defRPr>
            </a:lvl9pPr>
          </a:lstStyle>
          <a:p>
            <a:endParaRPr/>
          </a:p>
        </p:txBody>
      </p:sp>
      <p:sp>
        <p:nvSpPr>
          <p:cNvPr id="174" name="Google Shape;174;p27"/>
          <p:cNvSpPr txBox="1">
            <a:spLocks noGrp="1"/>
          </p:cNvSpPr>
          <p:nvPr>
            <p:ph type="sldNum" idx="12"/>
          </p:nvPr>
        </p:nvSpPr>
        <p:spPr>
          <a:xfrm>
            <a:off x="8490529" y="250829"/>
            <a:ext cx="348900" cy="178200"/>
          </a:xfrm>
          <a:prstGeom prst="rect">
            <a:avLst/>
          </a:prstGeom>
        </p:spPr>
        <p:txBody>
          <a:bodyPr spcFirstLastPara="1" wrap="square" lIns="91425" tIns="91425" rIns="91425" bIns="91425" anchor="t" anchorCtr="0">
            <a:noAutofit/>
          </a:bodyPr>
          <a:lstStyle>
            <a:lvl1pPr lvl="0" rtl="0">
              <a:buNone/>
              <a:defRPr sz="1100">
                <a:solidFill>
                  <a:schemeClr val="accent3"/>
                </a:solidFill>
              </a:defRPr>
            </a:lvl1pPr>
            <a:lvl2pPr lvl="1" rtl="0">
              <a:buNone/>
              <a:defRPr sz="1100">
                <a:solidFill>
                  <a:schemeClr val="accent3"/>
                </a:solidFill>
              </a:defRPr>
            </a:lvl2pPr>
            <a:lvl3pPr lvl="2" rtl="0">
              <a:buNone/>
              <a:defRPr sz="1100">
                <a:solidFill>
                  <a:schemeClr val="accent3"/>
                </a:solidFill>
              </a:defRPr>
            </a:lvl3pPr>
            <a:lvl4pPr lvl="3" rtl="0">
              <a:buNone/>
              <a:defRPr sz="1100">
                <a:solidFill>
                  <a:schemeClr val="accent3"/>
                </a:solidFill>
              </a:defRPr>
            </a:lvl4pPr>
            <a:lvl5pPr lvl="4" rtl="0">
              <a:buNone/>
              <a:defRPr sz="1100">
                <a:solidFill>
                  <a:schemeClr val="accent3"/>
                </a:solidFill>
              </a:defRPr>
            </a:lvl5pPr>
            <a:lvl6pPr lvl="5" rtl="0">
              <a:buNone/>
              <a:defRPr sz="1100">
                <a:solidFill>
                  <a:schemeClr val="accent3"/>
                </a:solidFill>
              </a:defRPr>
            </a:lvl6pPr>
            <a:lvl7pPr lvl="6" rtl="0">
              <a:buNone/>
              <a:defRPr sz="1100">
                <a:solidFill>
                  <a:schemeClr val="accent3"/>
                </a:solidFill>
              </a:defRPr>
            </a:lvl7pPr>
            <a:lvl8pPr lvl="7" rtl="0">
              <a:buNone/>
              <a:defRPr sz="1100">
                <a:solidFill>
                  <a:schemeClr val="accent3"/>
                </a:solidFill>
              </a:defRPr>
            </a:lvl8pPr>
            <a:lvl9pPr lvl="8" rtl="0">
              <a:buNone/>
              <a:defRPr sz="1100">
                <a:solidFill>
                  <a:schemeClr val="accent3"/>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eam / Company Overview" type="titleOnly">
  <p:cSld name="TITLE_ONLY">
    <p:bg>
      <p:bgPr>
        <a:solidFill>
          <a:schemeClr val="accent4"/>
        </a:solidFill>
        <a:effectLst/>
      </p:bgPr>
    </p:bg>
    <p:spTree>
      <p:nvGrpSpPr>
        <p:cNvPr id="1" name="Shape 175"/>
        <p:cNvGrpSpPr/>
        <p:nvPr/>
      </p:nvGrpSpPr>
      <p:grpSpPr>
        <a:xfrm>
          <a:off x="0" y="0"/>
          <a:ext cx="0" cy="0"/>
          <a:chOff x="0" y="0"/>
          <a:chExt cx="0" cy="0"/>
        </a:xfrm>
      </p:grpSpPr>
      <p:sp>
        <p:nvSpPr>
          <p:cNvPr id="176" name="Google Shape;176;p28"/>
          <p:cNvSpPr>
            <a:spLocks noGrp="1"/>
          </p:cNvSpPr>
          <p:nvPr>
            <p:ph type="pic" idx="2"/>
          </p:nvPr>
        </p:nvSpPr>
        <p:spPr>
          <a:xfrm>
            <a:off x="791150" y="522900"/>
            <a:ext cx="1294800" cy="1918500"/>
          </a:xfrm>
          <a:prstGeom prst="rect">
            <a:avLst/>
          </a:prstGeom>
          <a:noFill/>
          <a:ln>
            <a:noFill/>
          </a:ln>
        </p:spPr>
      </p:sp>
      <p:sp>
        <p:nvSpPr>
          <p:cNvPr id="177" name="Google Shape;177;p28"/>
          <p:cNvSpPr>
            <a:spLocks noGrp="1"/>
          </p:cNvSpPr>
          <p:nvPr>
            <p:ph type="pic" idx="3"/>
          </p:nvPr>
        </p:nvSpPr>
        <p:spPr>
          <a:xfrm>
            <a:off x="2355375" y="522900"/>
            <a:ext cx="1294800" cy="1918500"/>
          </a:xfrm>
          <a:prstGeom prst="rect">
            <a:avLst/>
          </a:prstGeom>
          <a:noFill/>
          <a:ln>
            <a:noFill/>
          </a:ln>
        </p:spPr>
      </p:sp>
      <p:sp>
        <p:nvSpPr>
          <p:cNvPr id="178" name="Google Shape;178;p28"/>
          <p:cNvSpPr>
            <a:spLocks noGrp="1"/>
          </p:cNvSpPr>
          <p:nvPr>
            <p:ph type="pic" idx="4"/>
          </p:nvPr>
        </p:nvSpPr>
        <p:spPr>
          <a:xfrm>
            <a:off x="3921313" y="522900"/>
            <a:ext cx="1294800" cy="1918500"/>
          </a:xfrm>
          <a:prstGeom prst="rect">
            <a:avLst/>
          </a:prstGeom>
          <a:noFill/>
          <a:ln>
            <a:noFill/>
          </a:ln>
        </p:spPr>
      </p:sp>
      <p:sp>
        <p:nvSpPr>
          <p:cNvPr id="179" name="Google Shape;179;p28"/>
          <p:cNvSpPr>
            <a:spLocks noGrp="1"/>
          </p:cNvSpPr>
          <p:nvPr>
            <p:ph type="pic" idx="5"/>
          </p:nvPr>
        </p:nvSpPr>
        <p:spPr>
          <a:xfrm>
            <a:off x="5491588" y="522900"/>
            <a:ext cx="1294800" cy="1918500"/>
          </a:xfrm>
          <a:prstGeom prst="rect">
            <a:avLst/>
          </a:prstGeom>
          <a:noFill/>
          <a:ln>
            <a:noFill/>
          </a:ln>
        </p:spPr>
      </p:sp>
      <p:sp>
        <p:nvSpPr>
          <p:cNvPr id="180" name="Google Shape;180;p28"/>
          <p:cNvSpPr txBox="1">
            <a:spLocks noGrp="1"/>
          </p:cNvSpPr>
          <p:nvPr>
            <p:ph type="body" idx="1"/>
          </p:nvPr>
        </p:nvSpPr>
        <p:spPr>
          <a:xfrm>
            <a:off x="680850" y="3443850"/>
            <a:ext cx="3074700" cy="1031700"/>
          </a:xfrm>
          <a:prstGeom prst="rect">
            <a:avLst/>
          </a:prstGeom>
        </p:spPr>
        <p:txBody>
          <a:bodyPr spcFirstLastPara="1" wrap="square" lIns="91425" tIns="91425" rIns="91425" bIns="91425" anchor="t" anchorCtr="0">
            <a:noAutofit/>
          </a:bodyPr>
          <a:lstStyle>
            <a:lvl1pPr marL="457200" lvl="0" indent="-406400">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1pPr>
            <a:lvl2pPr marL="914400" lvl="1" indent="-406400">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2pPr>
            <a:lvl3pPr marL="1371600" lvl="2" indent="-406400">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3pPr>
            <a:lvl4pPr marL="1828800" lvl="3" indent="-406400">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4pPr>
            <a:lvl5pPr marL="2286000" lvl="4" indent="-406400">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5pPr>
            <a:lvl6pPr marL="2743200" lvl="5" indent="-406400">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6pPr>
            <a:lvl7pPr marL="3200400" lvl="6" indent="-406400">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7pPr>
            <a:lvl8pPr marL="3657600" lvl="7" indent="-406400">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8pPr>
            <a:lvl9pPr marL="4114800" lvl="8" indent="-406400">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9pPr>
          </a:lstStyle>
          <a:p>
            <a:endParaRPr/>
          </a:p>
        </p:txBody>
      </p:sp>
      <p:sp>
        <p:nvSpPr>
          <p:cNvPr id="181" name="Google Shape;181;p28"/>
          <p:cNvSpPr txBox="1">
            <a:spLocks noGrp="1"/>
          </p:cNvSpPr>
          <p:nvPr>
            <p:ph type="body" idx="6"/>
          </p:nvPr>
        </p:nvSpPr>
        <p:spPr>
          <a:xfrm>
            <a:off x="4123900" y="3443850"/>
            <a:ext cx="4030200" cy="11652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marL="914400" lvl="1"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marL="1371600" lvl="2"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marL="1828800" lvl="3"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marL="2286000" lvl="4" indent="-29845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marL="2743200" lvl="5"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marL="3200400" lvl="6"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marL="3657600" lvl="7"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marL="4114800" lvl="8"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a:endParaRPr/>
          </a:p>
        </p:txBody>
      </p:sp>
      <p:sp>
        <p:nvSpPr>
          <p:cNvPr id="182" name="Google Shape;182;p28"/>
          <p:cNvSpPr txBox="1">
            <a:spLocks noGrp="1"/>
          </p:cNvSpPr>
          <p:nvPr>
            <p:ph type="body" idx="7"/>
          </p:nvPr>
        </p:nvSpPr>
        <p:spPr>
          <a:xfrm>
            <a:off x="705088" y="2737270"/>
            <a:ext cx="1294800" cy="259800"/>
          </a:xfrm>
          <a:prstGeom prst="rect">
            <a:avLst/>
          </a:prstGeom>
        </p:spPr>
        <p:txBody>
          <a:bodyPr spcFirstLastPara="1" wrap="square" lIns="91425" tIns="91425" rIns="91425" bIns="91425" anchor="ctr" anchorCtr="0">
            <a:noAutofit/>
          </a:bodyPr>
          <a:lstStyle>
            <a:lvl1pPr marL="457200" lvl="0"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marL="914400" lvl="1"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marL="1371600" lvl="2"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marL="1828800" lvl="3"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marL="2286000" lvl="4"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marL="2743200" lvl="5"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marL="3200400" lvl="6"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marL="3657600" lvl="7"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marL="4114800" lvl="8"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a:endParaRPr/>
          </a:p>
        </p:txBody>
      </p:sp>
      <p:sp>
        <p:nvSpPr>
          <p:cNvPr id="183" name="Google Shape;183;p28"/>
          <p:cNvSpPr txBox="1">
            <a:spLocks noGrp="1"/>
          </p:cNvSpPr>
          <p:nvPr>
            <p:ph type="body" idx="8"/>
          </p:nvPr>
        </p:nvSpPr>
        <p:spPr>
          <a:xfrm>
            <a:off x="2258888" y="2737270"/>
            <a:ext cx="1294800" cy="259800"/>
          </a:xfrm>
          <a:prstGeom prst="rect">
            <a:avLst/>
          </a:prstGeom>
        </p:spPr>
        <p:txBody>
          <a:bodyPr spcFirstLastPara="1" wrap="square" lIns="91425" tIns="91425" rIns="91425" bIns="91425" anchor="ctr" anchorCtr="0">
            <a:noAutofit/>
          </a:bodyPr>
          <a:lstStyle>
            <a:lvl1pPr marL="457200" lvl="0"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marL="914400" lvl="1"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marL="1371600" lvl="2"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marL="1828800" lvl="3"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marL="2286000" lvl="4"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marL="2743200" lvl="5"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marL="3200400" lvl="6"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marL="3657600" lvl="7"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marL="4114800" lvl="8"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a:endParaRPr/>
          </a:p>
        </p:txBody>
      </p:sp>
      <p:sp>
        <p:nvSpPr>
          <p:cNvPr id="184" name="Google Shape;184;p28"/>
          <p:cNvSpPr txBox="1">
            <a:spLocks noGrp="1"/>
          </p:cNvSpPr>
          <p:nvPr>
            <p:ph type="body" idx="9"/>
          </p:nvPr>
        </p:nvSpPr>
        <p:spPr>
          <a:xfrm>
            <a:off x="3827513" y="2737270"/>
            <a:ext cx="1294800" cy="259800"/>
          </a:xfrm>
          <a:prstGeom prst="rect">
            <a:avLst/>
          </a:prstGeom>
        </p:spPr>
        <p:txBody>
          <a:bodyPr spcFirstLastPara="1" wrap="square" lIns="91425" tIns="91425" rIns="91425" bIns="91425" anchor="ctr" anchorCtr="0">
            <a:noAutofit/>
          </a:bodyPr>
          <a:lstStyle>
            <a:lvl1pPr marL="457200" lvl="0"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marL="914400" lvl="1"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marL="1371600" lvl="2"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marL="1828800" lvl="3"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marL="2286000" lvl="4"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marL="2743200" lvl="5"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marL="3200400" lvl="6"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marL="3657600" lvl="7"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marL="4114800" lvl="8"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a:endParaRPr/>
          </a:p>
        </p:txBody>
      </p:sp>
      <p:sp>
        <p:nvSpPr>
          <p:cNvPr id="185" name="Google Shape;185;p28"/>
          <p:cNvSpPr txBox="1">
            <a:spLocks noGrp="1"/>
          </p:cNvSpPr>
          <p:nvPr>
            <p:ph type="body" idx="13"/>
          </p:nvPr>
        </p:nvSpPr>
        <p:spPr>
          <a:xfrm>
            <a:off x="5395113" y="2737270"/>
            <a:ext cx="1294800" cy="259800"/>
          </a:xfrm>
          <a:prstGeom prst="rect">
            <a:avLst/>
          </a:prstGeom>
        </p:spPr>
        <p:txBody>
          <a:bodyPr spcFirstLastPara="1" wrap="square" lIns="91425" tIns="91425" rIns="91425" bIns="91425" anchor="ctr" anchorCtr="0">
            <a:noAutofit/>
          </a:bodyPr>
          <a:lstStyle>
            <a:lvl1pPr marL="457200" lvl="0"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marL="914400" lvl="1"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marL="1371600" lvl="2"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marL="1828800" lvl="3"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marL="2286000" lvl="4"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marL="2743200" lvl="5"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marL="3200400" lvl="6"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marL="3657600" lvl="7"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marL="4114800" lvl="8"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a:endParaRPr/>
          </a:p>
        </p:txBody>
      </p:sp>
      <p:sp>
        <p:nvSpPr>
          <p:cNvPr id="186" name="Google Shape;186;p28"/>
          <p:cNvSpPr txBox="1">
            <a:spLocks noGrp="1"/>
          </p:cNvSpPr>
          <p:nvPr>
            <p:ph type="body" idx="14"/>
          </p:nvPr>
        </p:nvSpPr>
        <p:spPr>
          <a:xfrm>
            <a:off x="705091" y="2464123"/>
            <a:ext cx="1294800" cy="259800"/>
          </a:xfrm>
          <a:prstGeom prst="rect">
            <a:avLst/>
          </a:prstGeom>
        </p:spPr>
        <p:txBody>
          <a:bodyPr spcFirstLastPara="1" wrap="square" lIns="91425" tIns="91425" rIns="91425" bIns="91425" anchor="t" anchorCtr="0">
            <a:noAutofit/>
          </a:bodyPr>
          <a:lstStyle>
            <a:lvl1pPr marL="457200" lvl="0"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1pPr>
            <a:lvl2pPr marL="914400" lvl="1"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2pPr>
            <a:lvl3pPr marL="1371600" lvl="2"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3pPr>
            <a:lvl4pPr marL="1828800" lvl="3"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4pPr>
            <a:lvl5pPr marL="2286000" lvl="4"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5pPr>
            <a:lvl6pPr marL="2743200" lvl="5"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6pPr>
            <a:lvl7pPr marL="3200400" lvl="6"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7pPr>
            <a:lvl8pPr marL="3657600" lvl="7"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8pPr>
            <a:lvl9pPr marL="4114800" lvl="8"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9pPr>
          </a:lstStyle>
          <a:p>
            <a:endParaRPr/>
          </a:p>
        </p:txBody>
      </p:sp>
      <p:sp>
        <p:nvSpPr>
          <p:cNvPr id="187" name="Google Shape;187;p28"/>
          <p:cNvSpPr txBox="1">
            <a:spLocks noGrp="1"/>
          </p:cNvSpPr>
          <p:nvPr>
            <p:ph type="body" idx="15"/>
          </p:nvPr>
        </p:nvSpPr>
        <p:spPr>
          <a:xfrm>
            <a:off x="2258891" y="2464123"/>
            <a:ext cx="1294800" cy="259800"/>
          </a:xfrm>
          <a:prstGeom prst="rect">
            <a:avLst/>
          </a:prstGeom>
        </p:spPr>
        <p:txBody>
          <a:bodyPr spcFirstLastPara="1" wrap="square" lIns="91425" tIns="91425" rIns="91425" bIns="91425" anchor="t" anchorCtr="0">
            <a:noAutofit/>
          </a:bodyPr>
          <a:lstStyle>
            <a:lvl1pPr marL="457200" lvl="0"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1pPr>
            <a:lvl2pPr marL="914400" lvl="1"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2pPr>
            <a:lvl3pPr marL="1371600" lvl="2"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3pPr>
            <a:lvl4pPr marL="1828800" lvl="3"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4pPr>
            <a:lvl5pPr marL="2286000" lvl="4"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5pPr>
            <a:lvl6pPr marL="2743200" lvl="5"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6pPr>
            <a:lvl7pPr marL="3200400" lvl="6"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7pPr>
            <a:lvl8pPr marL="3657600" lvl="7"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8pPr>
            <a:lvl9pPr marL="4114800" lvl="8"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9pPr>
          </a:lstStyle>
          <a:p>
            <a:endParaRPr/>
          </a:p>
        </p:txBody>
      </p:sp>
      <p:sp>
        <p:nvSpPr>
          <p:cNvPr id="188" name="Google Shape;188;p28"/>
          <p:cNvSpPr txBox="1">
            <a:spLocks noGrp="1"/>
          </p:cNvSpPr>
          <p:nvPr>
            <p:ph type="body" idx="16"/>
          </p:nvPr>
        </p:nvSpPr>
        <p:spPr>
          <a:xfrm>
            <a:off x="3827003" y="2464123"/>
            <a:ext cx="1294800" cy="259800"/>
          </a:xfrm>
          <a:prstGeom prst="rect">
            <a:avLst/>
          </a:prstGeom>
        </p:spPr>
        <p:txBody>
          <a:bodyPr spcFirstLastPara="1" wrap="square" lIns="91425" tIns="91425" rIns="91425" bIns="91425" anchor="t" anchorCtr="0">
            <a:noAutofit/>
          </a:bodyPr>
          <a:lstStyle>
            <a:lvl1pPr marL="457200" lvl="0"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1pPr>
            <a:lvl2pPr marL="914400" lvl="1"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2pPr>
            <a:lvl3pPr marL="1371600" lvl="2"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3pPr>
            <a:lvl4pPr marL="1828800" lvl="3"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4pPr>
            <a:lvl5pPr marL="2286000" lvl="4"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5pPr>
            <a:lvl6pPr marL="2743200" lvl="5"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6pPr>
            <a:lvl7pPr marL="3200400" lvl="6"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7pPr>
            <a:lvl8pPr marL="3657600" lvl="7"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8pPr>
            <a:lvl9pPr marL="4114800" lvl="8"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9pPr>
          </a:lstStyle>
          <a:p>
            <a:endParaRPr/>
          </a:p>
        </p:txBody>
      </p:sp>
      <p:sp>
        <p:nvSpPr>
          <p:cNvPr id="189" name="Google Shape;189;p28"/>
          <p:cNvSpPr txBox="1">
            <a:spLocks noGrp="1"/>
          </p:cNvSpPr>
          <p:nvPr>
            <p:ph type="body" idx="17"/>
          </p:nvPr>
        </p:nvSpPr>
        <p:spPr>
          <a:xfrm>
            <a:off x="5396128" y="2464123"/>
            <a:ext cx="1294800" cy="259800"/>
          </a:xfrm>
          <a:prstGeom prst="rect">
            <a:avLst/>
          </a:prstGeom>
        </p:spPr>
        <p:txBody>
          <a:bodyPr spcFirstLastPara="1" wrap="square" lIns="91425" tIns="91425" rIns="91425" bIns="91425" anchor="t" anchorCtr="0">
            <a:noAutofit/>
          </a:bodyPr>
          <a:lstStyle>
            <a:lvl1pPr marL="457200" lvl="0"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1pPr>
            <a:lvl2pPr marL="914400" lvl="1"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2pPr>
            <a:lvl3pPr marL="1371600" lvl="2"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3pPr>
            <a:lvl4pPr marL="1828800" lvl="3"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4pPr>
            <a:lvl5pPr marL="2286000" lvl="4"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5pPr>
            <a:lvl6pPr marL="2743200" lvl="5"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6pPr>
            <a:lvl7pPr marL="3200400" lvl="6"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7pPr>
            <a:lvl8pPr marL="3657600" lvl="7"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8pPr>
            <a:lvl9pPr marL="4114800" lvl="8"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9pPr>
          </a:lstStyle>
          <a:p>
            <a:endParaRPr/>
          </a:p>
        </p:txBody>
      </p:sp>
      <p:sp>
        <p:nvSpPr>
          <p:cNvPr id="190" name="Google Shape;190;p28"/>
          <p:cNvSpPr txBox="1">
            <a:spLocks noGrp="1"/>
          </p:cNvSpPr>
          <p:nvPr>
            <p:ph type="sldNum" idx="12"/>
          </p:nvPr>
        </p:nvSpPr>
        <p:spPr>
          <a:xfrm>
            <a:off x="8490529" y="250829"/>
            <a:ext cx="348900" cy="178200"/>
          </a:xfrm>
          <a:prstGeom prst="rect">
            <a:avLst/>
          </a:prstGeom>
        </p:spPr>
        <p:txBody>
          <a:bodyPr spcFirstLastPara="1" wrap="square" lIns="91425" tIns="91425" rIns="91425" bIns="91425" anchor="t" anchorCtr="0">
            <a:noAutofit/>
          </a:bodyPr>
          <a:lstStyle>
            <a:lvl1pPr lvl="0" rtl="0">
              <a:buNone/>
              <a:defRPr sz="1100">
                <a:solidFill>
                  <a:schemeClr val="accent3"/>
                </a:solidFill>
              </a:defRPr>
            </a:lvl1pPr>
            <a:lvl2pPr lvl="1" rtl="0">
              <a:buNone/>
              <a:defRPr sz="1100">
                <a:solidFill>
                  <a:schemeClr val="accent3"/>
                </a:solidFill>
              </a:defRPr>
            </a:lvl2pPr>
            <a:lvl3pPr lvl="2" rtl="0">
              <a:buNone/>
              <a:defRPr sz="1100">
                <a:solidFill>
                  <a:schemeClr val="accent3"/>
                </a:solidFill>
              </a:defRPr>
            </a:lvl3pPr>
            <a:lvl4pPr lvl="3" rtl="0">
              <a:buNone/>
              <a:defRPr sz="1100">
                <a:solidFill>
                  <a:schemeClr val="accent3"/>
                </a:solidFill>
              </a:defRPr>
            </a:lvl4pPr>
            <a:lvl5pPr lvl="4" rtl="0">
              <a:buNone/>
              <a:defRPr sz="1100">
                <a:solidFill>
                  <a:schemeClr val="accent3"/>
                </a:solidFill>
              </a:defRPr>
            </a:lvl5pPr>
            <a:lvl6pPr lvl="5" rtl="0">
              <a:buNone/>
              <a:defRPr sz="1100">
                <a:solidFill>
                  <a:schemeClr val="accent3"/>
                </a:solidFill>
              </a:defRPr>
            </a:lvl6pPr>
            <a:lvl7pPr lvl="6" rtl="0">
              <a:buNone/>
              <a:defRPr sz="1100">
                <a:solidFill>
                  <a:schemeClr val="accent3"/>
                </a:solidFill>
              </a:defRPr>
            </a:lvl7pPr>
            <a:lvl8pPr lvl="7" rtl="0">
              <a:buNone/>
              <a:defRPr sz="1100">
                <a:solidFill>
                  <a:schemeClr val="accent3"/>
                </a:solidFill>
              </a:defRPr>
            </a:lvl8pPr>
            <a:lvl9pPr lvl="8" rtl="0">
              <a:buNone/>
              <a:defRPr sz="1100">
                <a:solidFill>
                  <a:schemeClr val="accent3"/>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ompetitive Landscape">
  <p:cSld name="ONE_COLUMN_TEXT">
    <p:bg>
      <p:bgPr>
        <a:solidFill>
          <a:schemeClr val="dk1"/>
        </a:solidFill>
        <a:effectLst/>
      </p:bgPr>
    </p:bg>
    <p:spTree>
      <p:nvGrpSpPr>
        <p:cNvPr id="1" name="Shape 191"/>
        <p:cNvGrpSpPr/>
        <p:nvPr/>
      </p:nvGrpSpPr>
      <p:grpSpPr>
        <a:xfrm>
          <a:off x="0" y="0"/>
          <a:ext cx="0" cy="0"/>
          <a:chOff x="0" y="0"/>
          <a:chExt cx="0" cy="0"/>
        </a:xfrm>
      </p:grpSpPr>
      <p:sp>
        <p:nvSpPr>
          <p:cNvPr id="192" name="Google Shape;192;p29"/>
          <p:cNvSpPr txBox="1">
            <a:spLocks noGrp="1"/>
          </p:cNvSpPr>
          <p:nvPr>
            <p:ph type="body" idx="1"/>
          </p:nvPr>
        </p:nvSpPr>
        <p:spPr>
          <a:xfrm>
            <a:off x="791150" y="738025"/>
            <a:ext cx="3918300" cy="223200"/>
          </a:xfrm>
          <a:prstGeom prst="rect">
            <a:avLst/>
          </a:prstGeom>
        </p:spPr>
        <p:txBody>
          <a:bodyPr spcFirstLastPara="1" wrap="square" lIns="0" tIns="0" rIns="0" bIns="0" anchor="t" anchorCtr="0">
            <a:noAutofit/>
          </a:bodyPr>
          <a:lstStyle>
            <a:lvl1pPr marL="457200" lvl="0" indent="-298450">
              <a:spcBef>
                <a:spcPts val="0"/>
              </a:spcBef>
              <a:spcAft>
                <a:spcPts val="0"/>
              </a:spcAft>
              <a:buSzPts val="1100"/>
              <a:buFont typeface="Barlow"/>
              <a:buChar char="●"/>
              <a:defRPr sz="1100">
                <a:latin typeface="Barlow"/>
                <a:ea typeface="Barlow"/>
                <a:cs typeface="Barlow"/>
                <a:sym typeface="Barlow"/>
              </a:defRPr>
            </a:lvl1pPr>
            <a:lvl2pPr marL="914400" lvl="1" indent="-298450">
              <a:spcBef>
                <a:spcPts val="0"/>
              </a:spcBef>
              <a:spcAft>
                <a:spcPts val="0"/>
              </a:spcAft>
              <a:buSzPts val="1100"/>
              <a:buFont typeface="Barlow"/>
              <a:buChar char="○"/>
              <a:defRPr sz="1100">
                <a:latin typeface="Barlow"/>
                <a:ea typeface="Barlow"/>
                <a:cs typeface="Barlow"/>
                <a:sym typeface="Barlow"/>
              </a:defRPr>
            </a:lvl2pPr>
            <a:lvl3pPr marL="1371600" lvl="2" indent="-298450">
              <a:spcBef>
                <a:spcPts val="0"/>
              </a:spcBef>
              <a:spcAft>
                <a:spcPts val="0"/>
              </a:spcAft>
              <a:buSzPts val="1100"/>
              <a:buFont typeface="Barlow"/>
              <a:buChar char="■"/>
              <a:defRPr sz="1100">
                <a:latin typeface="Barlow"/>
                <a:ea typeface="Barlow"/>
                <a:cs typeface="Barlow"/>
                <a:sym typeface="Barlow"/>
              </a:defRPr>
            </a:lvl3pPr>
            <a:lvl4pPr marL="1828800" lvl="3" indent="-298450">
              <a:spcBef>
                <a:spcPts val="0"/>
              </a:spcBef>
              <a:spcAft>
                <a:spcPts val="0"/>
              </a:spcAft>
              <a:buSzPts val="1100"/>
              <a:buFont typeface="Barlow"/>
              <a:buChar char="●"/>
              <a:defRPr sz="1100">
                <a:latin typeface="Barlow"/>
                <a:ea typeface="Barlow"/>
                <a:cs typeface="Barlow"/>
                <a:sym typeface="Barlow"/>
              </a:defRPr>
            </a:lvl4pPr>
            <a:lvl5pPr marL="2286000" lvl="4" indent="-298450">
              <a:spcBef>
                <a:spcPts val="0"/>
              </a:spcBef>
              <a:spcAft>
                <a:spcPts val="0"/>
              </a:spcAft>
              <a:buSzPts val="1100"/>
              <a:buFont typeface="Barlow"/>
              <a:buChar char="○"/>
              <a:defRPr>
                <a:latin typeface="Barlow"/>
                <a:ea typeface="Barlow"/>
                <a:cs typeface="Barlow"/>
                <a:sym typeface="Barlow"/>
              </a:defRPr>
            </a:lvl5pPr>
            <a:lvl6pPr marL="2743200" lvl="5" indent="-298450">
              <a:spcBef>
                <a:spcPts val="0"/>
              </a:spcBef>
              <a:spcAft>
                <a:spcPts val="0"/>
              </a:spcAft>
              <a:buSzPts val="1100"/>
              <a:buFont typeface="Barlow"/>
              <a:buChar char="■"/>
              <a:defRPr sz="1100">
                <a:latin typeface="Barlow"/>
                <a:ea typeface="Barlow"/>
                <a:cs typeface="Barlow"/>
                <a:sym typeface="Barlow"/>
              </a:defRPr>
            </a:lvl6pPr>
            <a:lvl7pPr marL="3200400" lvl="6" indent="-298450">
              <a:spcBef>
                <a:spcPts val="0"/>
              </a:spcBef>
              <a:spcAft>
                <a:spcPts val="0"/>
              </a:spcAft>
              <a:buSzPts val="1100"/>
              <a:buFont typeface="Barlow"/>
              <a:buChar char="●"/>
              <a:defRPr sz="1100">
                <a:latin typeface="Barlow"/>
                <a:ea typeface="Barlow"/>
                <a:cs typeface="Barlow"/>
                <a:sym typeface="Barlow"/>
              </a:defRPr>
            </a:lvl7pPr>
            <a:lvl8pPr marL="3657600" lvl="7" indent="-298450">
              <a:spcBef>
                <a:spcPts val="0"/>
              </a:spcBef>
              <a:spcAft>
                <a:spcPts val="0"/>
              </a:spcAft>
              <a:buSzPts val="1100"/>
              <a:buFont typeface="Barlow"/>
              <a:buChar char="○"/>
              <a:defRPr sz="1100">
                <a:latin typeface="Barlow"/>
                <a:ea typeface="Barlow"/>
                <a:cs typeface="Barlow"/>
                <a:sym typeface="Barlow"/>
              </a:defRPr>
            </a:lvl8pPr>
            <a:lvl9pPr marL="4114800" lvl="8" indent="-298450">
              <a:spcBef>
                <a:spcPts val="0"/>
              </a:spcBef>
              <a:spcAft>
                <a:spcPts val="0"/>
              </a:spcAft>
              <a:buSzPts val="1100"/>
              <a:buFont typeface="Barlow"/>
              <a:buChar char="■"/>
              <a:defRPr sz="1100">
                <a:latin typeface="Barlow"/>
                <a:ea typeface="Barlow"/>
                <a:cs typeface="Barlow"/>
                <a:sym typeface="Barlow"/>
              </a:defRPr>
            </a:lvl9pPr>
          </a:lstStyle>
          <a:p>
            <a:endParaRPr/>
          </a:p>
        </p:txBody>
      </p:sp>
      <p:sp>
        <p:nvSpPr>
          <p:cNvPr id="193" name="Google Shape;193;p29"/>
          <p:cNvSpPr txBox="1">
            <a:spLocks noGrp="1"/>
          </p:cNvSpPr>
          <p:nvPr>
            <p:ph type="subTitle" idx="2"/>
          </p:nvPr>
        </p:nvSpPr>
        <p:spPr>
          <a:xfrm>
            <a:off x="791150" y="522625"/>
            <a:ext cx="3918300" cy="215400"/>
          </a:xfrm>
          <a:prstGeom prst="rect">
            <a:avLst/>
          </a:prstGeom>
        </p:spPr>
        <p:txBody>
          <a:bodyPr spcFirstLastPara="1" wrap="square" lIns="0" tIns="0" rIns="0" bIns="0" anchor="t" anchorCtr="0">
            <a:noAutofit/>
          </a:bodyPr>
          <a:lstStyle>
            <a:lvl1pPr lvl="0">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1pPr>
            <a:lvl2pPr lvl="1">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2pPr>
            <a:lvl3pPr lvl="2">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3pPr>
            <a:lvl4pPr lvl="3">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4pPr>
            <a:lvl5pPr lvl="4">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5pPr>
            <a:lvl6pPr lvl="5">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6pPr>
            <a:lvl7pPr lvl="6">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7pPr>
            <a:lvl8pPr lvl="7">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8pPr>
            <a:lvl9pPr lvl="8">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9pPr>
          </a:lstStyle>
          <a:p>
            <a:endParaRPr/>
          </a:p>
        </p:txBody>
      </p:sp>
      <p:sp>
        <p:nvSpPr>
          <p:cNvPr id="194" name="Google Shape;194;p29"/>
          <p:cNvSpPr txBox="1">
            <a:spLocks noGrp="1"/>
          </p:cNvSpPr>
          <p:nvPr>
            <p:ph type="sldNum" idx="12"/>
          </p:nvPr>
        </p:nvSpPr>
        <p:spPr>
          <a:xfrm>
            <a:off x="8490529" y="250829"/>
            <a:ext cx="348900" cy="178200"/>
          </a:xfrm>
          <a:prstGeom prst="rect">
            <a:avLst/>
          </a:prstGeom>
        </p:spPr>
        <p:txBody>
          <a:bodyPr spcFirstLastPara="1" wrap="square" lIns="91425" tIns="91425" rIns="91425" bIns="91425" anchor="t" anchorCtr="0">
            <a:noAutofit/>
          </a:bodyPr>
          <a:lstStyle>
            <a:lvl1pPr lvl="0" rtl="0">
              <a:buNone/>
              <a:defRPr sz="1100">
                <a:solidFill>
                  <a:schemeClr val="accent3"/>
                </a:solidFill>
              </a:defRPr>
            </a:lvl1pPr>
            <a:lvl2pPr lvl="1" rtl="0">
              <a:buNone/>
              <a:defRPr sz="1100">
                <a:solidFill>
                  <a:schemeClr val="accent3"/>
                </a:solidFill>
              </a:defRPr>
            </a:lvl2pPr>
            <a:lvl3pPr lvl="2" rtl="0">
              <a:buNone/>
              <a:defRPr sz="1100">
                <a:solidFill>
                  <a:schemeClr val="accent3"/>
                </a:solidFill>
              </a:defRPr>
            </a:lvl3pPr>
            <a:lvl4pPr lvl="3" rtl="0">
              <a:buNone/>
              <a:defRPr sz="1100">
                <a:solidFill>
                  <a:schemeClr val="accent3"/>
                </a:solidFill>
              </a:defRPr>
            </a:lvl4pPr>
            <a:lvl5pPr lvl="4" rtl="0">
              <a:buNone/>
              <a:defRPr sz="1100">
                <a:solidFill>
                  <a:schemeClr val="accent3"/>
                </a:solidFill>
              </a:defRPr>
            </a:lvl5pPr>
            <a:lvl6pPr lvl="5" rtl="0">
              <a:buNone/>
              <a:defRPr sz="1100">
                <a:solidFill>
                  <a:schemeClr val="accent3"/>
                </a:solidFill>
              </a:defRPr>
            </a:lvl6pPr>
            <a:lvl7pPr lvl="6" rtl="0">
              <a:buNone/>
              <a:defRPr sz="1100">
                <a:solidFill>
                  <a:schemeClr val="accent3"/>
                </a:solidFill>
              </a:defRPr>
            </a:lvl7pPr>
            <a:lvl8pPr lvl="7" rtl="0">
              <a:buNone/>
              <a:defRPr sz="1100">
                <a:solidFill>
                  <a:schemeClr val="accent3"/>
                </a:solidFill>
              </a:defRPr>
            </a:lvl8pPr>
            <a:lvl9pPr lvl="8" rtl="0">
              <a:buNone/>
              <a:defRPr sz="1100">
                <a:solidFill>
                  <a:schemeClr val="accent3"/>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Market Trends + Data">
  <p:cSld name="MAIN_POINT">
    <p:bg>
      <p:bgPr>
        <a:solidFill>
          <a:schemeClr val="dk1"/>
        </a:solidFill>
        <a:effectLst/>
      </p:bgPr>
    </p:bg>
    <p:spTree>
      <p:nvGrpSpPr>
        <p:cNvPr id="1" name="Shape 195"/>
        <p:cNvGrpSpPr/>
        <p:nvPr/>
      </p:nvGrpSpPr>
      <p:grpSpPr>
        <a:xfrm>
          <a:off x="0" y="0"/>
          <a:ext cx="0" cy="0"/>
          <a:chOff x="0" y="0"/>
          <a:chExt cx="0" cy="0"/>
        </a:xfrm>
      </p:grpSpPr>
      <p:sp>
        <p:nvSpPr>
          <p:cNvPr id="196" name="Google Shape;196;p30"/>
          <p:cNvSpPr txBox="1">
            <a:spLocks noGrp="1"/>
          </p:cNvSpPr>
          <p:nvPr>
            <p:ph type="subTitle" idx="1"/>
          </p:nvPr>
        </p:nvSpPr>
        <p:spPr>
          <a:xfrm>
            <a:off x="690250" y="415625"/>
            <a:ext cx="1261800" cy="2703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a:latin typeface="Barlow Light"/>
                <a:ea typeface="Barlow Light"/>
                <a:cs typeface="Barlow Light"/>
                <a:sym typeface="Barlow Light"/>
              </a:defRPr>
            </a:lvl1pPr>
            <a:lvl2pPr lvl="1">
              <a:spcBef>
                <a:spcPts val="0"/>
              </a:spcBef>
              <a:spcAft>
                <a:spcPts val="0"/>
              </a:spcAft>
              <a:buSzPts val="1400"/>
              <a:buNone/>
              <a:defRPr>
                <a:latin typeface="Barlow Light"/>
                <a:ea typeface="Barlow Light"/>
                <a:cs typeface="Barlow Light"/>
                <a:sym typeface="Barlow Light"/>
              </a:defRPr>
            </a:lvl2pPr>
            <a:lvl3pPr lvl="2">
              <a:spcBef>
                <a:spcPts val="0"/>
              </a:spcBef>
              <a:spcAft>
                <a:spcPts val="0"/>
              </a:spcAft>
              <a:buSzPts val="1400"/>
              <a:buNone/>
              <a:defRPr>
                <a:latin typeface="Barlow Light"/>
                <a:ea typeface="Barlow Light"/>
                <a:cs typeface="Barlow Light"/>
                <a:sym typeface="Barlow Light"/>
              </a:defRPr>
            </a:lvl3pPr>
            <a:lvl4pPr lvl="3">
              <a:spcBef>
                <a:spcPts val="0"/>
              </a:spcBef>
              <a:spcAft>
                <a:spcPts val="0"/>
              </a:spcAft>
              <a:buSzPts val="1400"/>
              <a:buNone/>
              <a:defRPr>
                <a:latin typeface="Barlow Light"/>
                <a:ea typeface="Barlow Light"/>
                <a:cs typeface="Barlow Light"/>
                <a:sym typeface="Barlow Light"/>
              </a:defRPr>
            </a:lvl4pPr>
            <a:lvl5pPr lvl="4">
              <a:spcBef>
                <a:spcPts val="0"/>
              </a:spcBef>
              <a:spcAft>
                <a:spcPts val="0"/>
              </a:spcAft>
              <a:buSzPts val="1400"/>
              <a:buNone/>
              <a:defRPr>
                <a:latin typeface="Barlow Light"/>
                <a:ea typeface="Barlow Light"/>
                <a:cs typeface="Barlow Light"/>
                <a:sym typeface="Barlow Light"/>
              </a:defRPr>
            </a:lvl5pPr>
            <a:lvl6pPr lvl="5">
              <a:spcBef>
                <a:spcPts val="0"/>
              </a:spcBef>
              <a:spcAft>
                <a:spcPts val="0"/>
              </a:spcAft>
              <a:buSzPts val="1400"/>
              <a:buNone/>
              <a:defRPr>
                <a:latin typeface="Barlow Light"/>
                <a:ea typeface="Barlow Light"/>
                <a:cs typeface="Barlow Light"/>
                <a:sym typeface="Barlow Light"/>
              </a:defRPr>
            </a:lvl6pPr>
            <a:lvl7pPr lvl="6">
              <a:spcBef>
                <a:spcPts val="0"/>
              </a:spcBef>
              <a:spcAft>
                <a:spcPts val="0"/>
              </a:spcAft>
              <a:buSzPts val="1400"/>
              <a:buNone/>
              <a:defRPr>
                <a:latin typeface="Barlow Light"/>
                <a:ea typeface="Barlow Light"/>
                <a:cs typeface="Barlow Light"/>
                <a:sym typeface="Barlow Light"/>
              </a:defRPr>
            </a:lvl7pPr>
            <a:lvl8pPr lvl="7">
              <a:spcBef>
                <a:spcPts val="0"/>
              </a:spcBef>
              <a:spcAft>
                <a:spcPts val="0"/>
              </a:spcAft>
              <a:buSzPts val="1400"/>
              <a:buNone/>
              <a:defRPr>
                <a:latin typeface="Barlow Light"/>
                <a:ea typeface="Barlow Light"/>
                <a:cs typeface="Barlow Light"/>
                <a:sym typeface="Barlow Light"/>
              </a:defRPr>
            </a:lvl8pPr>
            <a:lvl9pPr lvl="8">
              <a:spcBef>
                <a:spcPts val="0"/>
              </a:spcBef>
              <a:spcAft>
                <a:spcPts val="0"/>
              </a:spcAft>
              <a:buSzPts val="1400"/>
              <a:buNone/>
              <a:defRPr>
                <a:latin typeface="Barlow Light"/>
                <a:ea typeface="Barlow Light"/>
                <a:cs typeface="Barlow Light"/>
                <a:sym typeface="Barlow Light"/>
              </a:defRPr>
            </a:lvl9pPr>
          </a:lstStyle>
          <a:p>
            <a:endParaRPr/>
          </a:p>
        </p:txBody>
      </p:sp>
      <p:sp>
        <p:nvSpPr>
          <p:cNvPr id="197" name="Google Shape;197;p30"/>
          <p:cNvSpPr txBox="1">
            <a:spLocks noGrp="1"/>
          </p:cNvSpPr>
          <p:nvPr>
            <p:ph type="subTitle" idx="2"/>
          </p:nvPr>
        </p:nvSpPr>
        <p:spPr>
          <a:xfrm>
            <a:off x="480420" y="290626"/>
            <a:ext cx="3592200" cy="3372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1pPr>
            <a:lvl2pPr lvl="1">
              <a:spcBef>
                <a:spcPts val="0"/>
              </a:spcBef>
              <a:spcAft>
                <a:spcPts val="0"/>
              </a:spcAft>
              <a:buSzPts val="1400"/>
              <a:buNone/>
              <a:defRPr>
                <a:latin typeface="Hepta Slab Light"/>
                <a:ea typeface="Hepta Slab Light"/>
                <a:cs typeface="Hepta Slab Light"/>
                <a:sym typeface="Hepta Slab Light"/>
              </a:defRPr>
            </a:lvl2pPr>
            <a:lvl3pPr lvl="2">
              <a:spcBef>
                <a:spcPts val="0"/>
              </a:spcBef>
              <a:spcAft>
                <a:spcPts val="0"/>
              </a:spcAft>
              <a:buSzPts val="1400"/>
              <a:buNone/>
              <a:defRPr>
                <a:latin typeface="Hepta Slab Light"/>
                <a:ea typeface="Hepta Slab Light"/>
                <a:cs typeface="Hepta Slab Light"/>
                <a:sym typeface="Hepta Slab Light"/>
              </a:defRPr>
            </a:lvl3pPr>
            <a:lvl4pPr lvl="3">
              <a:spcBef>
                <a:spcPts val="0"/>
              </a:spcBef>
              <a:spcAft>
                <a:spcPts val="0"/>
              </a:spcAft>
              <a:buSzPts val="1400"/>
              <a:buNone/>
              <a:defRPr>
                <a:latin typeface="Hepta Slab Light"/>
                <a:ea typeface="Hepta Slab Light"/>
                <a:cs typeface="Hepta Slab Light"/>
                <a:sym typeface="Hepta Slab Light"/>
              </a:defRPr>
            </a:lvl4pPr>
            <a:lvl5pPr lvl="4">
              <a:spcBef>
                <a:spcPts val="0"/>
              </a:spcBef>
              <a:spcAft>
                <a:spcPts val="0"/>
              </a:spcAft>
              <a:buSzPts val="1400"/>
              <a:buNone/>
              <a:defRPr>
                <a:latin typeface="Hepta Slab Light"/>
                <a:ea typeface="Hepta Slab Light"/>
                <a:cs typeface="Hepta Slab Light"/>
                <a:sym typeface="Hepta Slab Light"/>
              </a:defRPr>
            </a:lvl5pPr>
            <a:lvl6pPr lvl="5">
              <a:spcBef>
                <a:spcPts val="0"/>
              </a:spcBef>
              <a:spcAft>
                <a:spcPts val="0"/>
              </a:spcAft>
              <a:buSzPts val="1400"/>
              <a:buNone/>
              <a:defRPr>
                <a:latin typeface="Hepta Slab Light"/>
                <a:ea typeface="Hepta Slab Light"/>
                <a:cs typeface="Hepta Slab Light"/>
                <a:sym typeface="Hepta Slab Light"/>
              </a:defRPr>
            </a:lvl6pPr>
            <a:lvl7pPr lvl="6">
              <a:spcBef>
                <a:spcPts val="0"/>
              </a:spcBef>
              <a:spcAft>
                <a:spcPts val="0"/>
              </a:spcAft>
              <a:buSzPts val="1400"/>
              <a:buNone/>
              <a:defRPr>
                <a:latin typeface="Hepta Slab Light"/>
                <a:ea typeface="Hepta Slab Light"/>
                <a:cs typeface="Hepta Slab Light"/>
                <a:sym typeface="Hepta Slab Light"/>
              </a:defRPr>
            </a:lvl7pPr>
            <a:lvl8pPr lvl="7">
              <a:spcBef>
                <a:spcPts val="0"/>
              </a:spcBef>
              <a:spcAft>
                <a:spcPts val="0"/>
              </a:spcAft>
              <a:buSzPts val="1400"/>
              <a:buNone/>
              <a:defRPr>
                <a:latin typeface="Hepta Slab Light"/>
                <a:ea typeface="Hepta Slab Light"/>
                <a:cs typeface="Hepta Slab Light"/>
                <a:sym typeface="Hepta Slab Light"/>
              </a:defRPr>
            </a:lvl8pPr>
            <a:lvl9pPr lvl="8">
              <a:spcBef>
                <a:spcPts val="0"/>
              </a:spcBef>
              <a:spcAft>
                <a:spcPts val="0"/>
              </a:spcAft>
              <a:buSzPts val="1400"/>
              <a:buNone/>
              <a:defRPr>
                <a:latin typeface="Hepta Slab Light"/>
                <a:ea typeface="Hepta Slab Light"/>
                <a:cs typeface="Hepta Slab Light"/>
                <a:sym typeface="Hepta Slab Light"/>
              </a:defRPr>
            </a:lvl9pPr>
          </a:lstStyle>
          <a:p>
            <a:endParaRPr/>
          </a:p>
        </p:txBody>
      </p:sp>
      <p:sp>
        <p:nvSpPr>
          <p:cNvPr id="198" name="Google Shape;198;p30"/>
          <p:cNvSpPr txBox="1">
            <a:spLocks noGrp="1"/>
          </p:cNvSpPr>
          <p:nvPr>
            <p:ph type="body" idx="3"/>
          </p:nvPr>
        </p:nvSpPr>
        <p:spPr>
          <a:xfrm>
            <a:off x="480425" y="534275"/>
            <a:ext cx="4878300" cy="19176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marL="914400" lvl="1"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marL="1371600" lvl="2"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marL="1828800" lvl="3"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marL="2286000" lvl="4" indent="-29845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marL="2743200" lvl="5"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marL="3200400" lvl="6"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marL="3657600" lvl="7"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marL="4114800" lvl="8"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a:endParaRPr/>
          </a:p>
        </p:txBody>
      </p:sp>
      <p:sp>
        <p:nvSpPr>
          <p:cNvPr id="199" name="Google Shape;199;p30"/>
          <p:cNvSpPr txBox="1">
            <a:spLocks noGrp="1"/>
          </p:cNvSpPr>
          <p:nvPr>
            <p:ph type="sldNum" idx="12"/>
          </p:nvPr>
        </p:nvSpPr>
        <p:spPr>
          <a:xfrm>
            <a:off x="8490529" y="250829"/>
            <a:ext cx="348900" cy="178200"/>
          </a:xfrm>
          <a:prstGeom prst="rect">
            <a:avLst/>
          </a:prstGeom>
        </p:spPr>
        <p:txBody>
          <a:bodyPr spcFirstLastPara="1" wrap="square" lIns="91425" tIns="91425" rIns="91425" bIns="91425" anchor="t" anchorCtr="0">
            <a:noAutofit/>
          </a:bodyPr>
          <a:lstStyle>
            <a:lvl1pPr lvl="0" rtl="0">
              <a:buNone/>
              <a:defRPr sz="1100">
                <a:solidFill>
                  <a:schemeClr val="accent3"/>
                </a:solidFill>
                <a:latin typeface="Barlow"/>
                <a:ea typeface="Barlow"/>
                <a:cs typeface="Barlow"/>
                <a:sym typeface="Barlow"/>
              </a:defRPr>
            </a:lvl1pPr>
            <a:lvl2pPr lvl="1" rtl="0">
              <a:buNone/>
              <a:defRPr sz="1100">
                <a:solidFill>
                  <a:schemeClr val="accent3"/>
                </a:solidFill>
                <a:latin typeface="Barlow"/>
                <a:ea typeface="Barlow"/>
                <a:cs typeface="Barlow"/>
                <a:sym typeface="Barlow"/>
              </a:defRPr>
            </a:lvl2pPr>
            <a:lvl3pPr lvl="2" rtl="0">
              <a:buNone/>
              <a:defRPr sz="1100">
                <a:solidFill>
                  <a:schemeClr val="accent3"/>
                </a:solidFill>
                <a:latin typeface="Barlow"/>
                <a:ea typeface="Barlow"/>
                <a:cs typeface="Barlow"/>
                <a:sym typeface="Barlow"/>
              </a:defRPr>
            </a:lvl3pPr>
            <a:lvl4pPr lvl="3" rtl="0">
              <a:buNone/>
              <a:defRPr sz="1100">
                <a:solidFill>
                  <a:schemeClr val="accent3"/>
                </a:solidFill>
                <a:latin typeface="Barlow"/>
                <a:ea typeface="Barlow"/>
                <a:cs typeface="Barlow"/>
                <a:sym typeface="Barlow"/>
              </a:defRPr>
            </a:lvl4pPr>
            <a:lvl5pPr lvl="4" rtl="0">
              <a:buNone/>
              <a:defRPr sz="1100">
                <a:solidFill>
                  <a:schemeClr val="accent3"/>
                </a:solidFill>
                <a:latin typeface="Barlow"/>
                <a:ea typeface="Barlow"/>
                <a:cs typeface="Barlow"/>
                <a:sym typeface="Barlow"/>
              </a:defRPr>
            </a:lvl5pPr>
            <a:lvl6pPr lvl="5" rtl="0">
              <a:buNone/>
              <a:defRPr sz="1100">
                <a:solidFill>
                  <a:schemeClr val="accent3"/>
                </a:solidFill>
                <a:latin typeface="Barlow"/>
                <a:ea typeface="Barlow"/>
                <a:cs typeface="Barlow"/>
                <a:sym typeface="Barlow"/>
              </a:defRPr>
            </a:lvl6pPr>
            <a:lvl7pPr lvl="6" rtl="0">
              <a:buNone/>
              <a:defRPr sz="1100">
                <a:solidFill>
                  <a:schemeClr val="accent3"/>
                </a:solidFill>
                <a:latin typeface="Barlow"/>
                <a:ea typeface="Barlow"/>
                <a:cs typeface="Barlow"/>
                <a:sym typeface="Barlow"/>
              </a:defRPr>
            </a:lvl7pPr>
            <a:lvl8pPr lvl="7" rtl="0">
              <a:buNone/>
              <a:defRPr sz="1100">
                <a:solidFill>
                  <a:schemeClr val="accent3"/>
                </a:solidFill>
                <a:latin typeface="Barlow"/>
                <a:ea typeface="Barlow"/>
                <a:cs typeface="Barlow"/>
                <a:sym typeface="Barlow"/>
              </a:defRPr>
            </a:lvl8pPr>
            <a:lvl9pPr lvl="8" rtl="0">
              <a:buNone/>
              <a:defRPr sz="1100">
                <a:solidFill>
                  <a:schemeClr val="accent3"/>
                </a:solidFill>
                <a:latin typeface="Barlow"/>
                <a:ea typeface="Barlow"/>
                <a:cs typeface="Barlow"/>
                <a:sym typeface="Barlow"/>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360">
          <p15:clr>
            <a:srgbClr val="E46962"/>
          </p15:clr>
        </p15:guide>
        <p15:guide id="2" orient="horz" pos="347">
          <p15:clr>
            <a:srgbClr val="E46962"/>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p:cSld name="TITLE_AND_BODY_1">
    <p:spTree>
      <p:nvGrpSpPr>
        <p:cNvPr id="1" name="Shape 17"/>
        <p:cNvGrpSpPr/>
        <p:nvPr/>
      </p:nvGrpSpPr>
      <p:grpSpPr>
        <a:xfrm>
          <a:off x="0" y="0"/>
          <a:ext cx="0" cy="0"/>
          <a:chOff x="0" y="0"/>
          <a:chExt cx="0" cy="0"/>
        </a:xfrm>
      </p:grpSpPr>
      <p:sp>
        <p:nvSpPr>
          <p:cNvPr id="18" name="Google Shape;18;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 name="Google Shape;19;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23850">
              <a:spcBef>
                <a:spcPts val="0"/>
              </a:spcBef>
              <a:spcAft>
                <a:spcPts val="0"/>
              </a:spcAft>
              <a:buSzPts val="1500"/>
              <a:buChar char="●"/>
              <a:defRPr/>
            </a:lvl1pPr>
            <a:lvl2pPr marL="914400" lvl="1" indent="-317500">
              <a:spcBef>
                <a:spcPts val="0"/>
              </a:spcBef>
              <a:spcAft>
                <a:spcPts val="0"/>
              </a:spcAft>
              <a:buSzPts val="1400"/>
              <a:buChar char="○"/>
              <a:defRPr/>
            </a:lvl2pPr>
            <a:lvl3pPr marL="1371600" lvl="2" indent="-311150">
              <a:spcBef>
                <a:spcPts val="0"/>
              </a:spcBef>
              <a:spcAft>
                <a:spcPts val="0"/>
              </a:spcAft>
              <a:buSzPts val="1300"/>
              <a:buChar char="■"/>
              <a:defRPr/>
            </a:lvl3pPr>
            <a:lvl4pPr marL="1828800" lvl="3" indent="-304800">
              <a:spcBef>
                <a:spcPts val="0"/>
              </a:spcBef>
              <a:spcAft>
                <a:spcPts val="0"/>
              </a:spcAft>
              <a:buSzPts val="1200"/>
              <a:buChar char="●"/>
              <a:defRPr/>
            </a:lvl4pPr>
            <a:lvl5pPr marL="2286000" lvl="4" indent="-298450">
              <a:spcBef>
                <a:spcPts val="0"/>
              </a:spcBef>
              <a:spcAft>
                <a:spcPts val="0"/>
              </a:spcAft>
              <a:buSzPts val="1100"/>
              <a:buChar char="○"/>
              <a:defRPr/>
            </a:lvl5pPr>
            <a:lvl6pPr marL="2743200" lvl="5" indent="-292100">
              <a:spcBef>
                <a:spcPts val="0"/>
              </a:spcBef>
              <a:spcAft>
                <a:spcPts val="0"/>
              </a:spcAft>
              <a:buSzPts val="1000"/>
              <a:buChar char="■"/>
              <a:defRPr/>
            </a:lvl6pPr>
            <a:lvl7pPr marL="3200400" lvl="6" indent="-285750">
              <a:spcBef>
                <a:spcPts val="0"/>
              </a:spcBef>
              <a:spcAft>
                <a:spcPts val="0"/>
              </a:spcAft>
              <a:buSzPts val="900"/>
              <a:buChar char="●"/>
              <a:defRPr/>
            </a:lvl7pPr>
            <a:lvl8pPr marL="3657600" lvl="7" indent="-279400">
              <a:spcBef>
                <a:spcPts val="0"/>
              </a:spcBef>
              <a:spcAft>
                <a:spcPts val="0"/>
              </a:spcAft>
              <a:buSzPts val="800"/>
              <a:buChar char="○"/>
              <a:defRPr/>
            </a:lvl8pPr>
            <a:lvl9pPr marL="4114800" lvl="8" indent="-273050">
              <a:spcBef>
                <a:spcPts val="0"/>
              </a:spcBef>
              <a:spcAft>
                <a:spcPts val="0"/>
              </a:spcAft>
              <a:buSzPts val="700"/>
              <a:buChar char="■"/>
              <a:defRPr/>
            </a:lvl9pPr>
          </a:lstStyle>
          <a:p>
            <a:endParaRPr/>
          </a:p>
        </p:txBody>
      </p:sp>
      <p:sp>
        <p:nvSpPr>
          <p:cNvPr id="20" name="Google Shape;20;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SWOT Analysis">
  <p:cSld name="CUSTOM_14">
    <p:bg>
      <p:bgPr>
        <a:solidFill>
          <a:schemeClr val="dk1"/>
        </a:solidFill>
        <a:effectLst/>
      </p:bgPr>
    </p:bg>
    <p:spTree>
      <p:nvGrpSpPr>
        <p:cNvPr id="1" name="Shape 200"/>
        <p:cNvGrpSpPr/>
        <p:nvPr/>
      </p:nvGrpSpPr>
      <p:grpSpPr>
        <a:xfrm>
          <a:off x="0" y="0"/>
          <a:ext cx="0" cy="0"/>
          <a:chOff x="0" y="0"/>
          <a:chExt cx="0" cy="0"/>
        </a:xfrm>
      </p:grpSpPr>
      <p:sp>
        <p:nvSpPr>
          <p:cNvPr id="201" name="Google Shape;201;p31"/>
          <p:cNvSpPr txBox="1">
            <a:spLocks noGrp="1"/>
          </p:cNvSpPr>
          <p:nvPr>
            <p:ph type="title"/>
          </p:nvPr>
        </p:nvSpPr>
        <p:spPr>
          <a:xfrm>
            <a:off x="723861" y="1584738"/>
            <a:ext cx="2670600" cy="3153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1pPr>
            <a:lvl2pPr lvl="1">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2pPr>
            <a:lvl3pPr lvl="2">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3pPr>
            <a:lvl4pPr lvl="3">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4pPr>
            <a:lvl5pPr lvl="4">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5pPr>
            <a:lvl6pPr lvl="5">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6pPr>
            <a:lvl7pPr lvl="6">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7pPr>
            <a:lvl8pPr lvl="7">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8pPr>
            <a:lvl9pPr lvl="8">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9pPr>
          </a:lstStyle>
          <a:p>
            <a:endParaRPr/>
          </a:p>
        </p:txBody>
      </p:sp>
      <p:sp>
        <p:nvSpPr>
          <p:cNvPr id="202" name="Google Shape;202;p31"/>
          <p:cNvSpPr txBox="1">
            <a:spLocks noGrp="1"/>
          </p:cNvSpPr>
          <p:nvPr>
            <p:ph type="title" idx="2"/>
          </p:nvPr>
        </p:nvSpPr>
        <p:spPr>
          <a:xfrm>
            <a:off x="723861" y="2390981"/>
            <a:ext cx="2670600" cy="3153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1pPr>
            <a:lvl2pPr lvl="1">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2pPr>
            <a:lvl3pPr lvl="2">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3pPr>
            <a:lvl4pPr lvl="3">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4pPr>
            <a:lvl5pPr lvl="4">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5pPr>
            <a:lvl6pPr lvl="5">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6pPr>
            <a:lvl7pPr lvl="6">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7pPr>
            <a:lvl8pPr lvl="7">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8pPr>
            <a:lvl9pPr lvl="8">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9pPr>
          </a:lstStyle>
          <a:p>
            <a:endParaRPr/>
          </a:p>
        </p:txBody>
      </p:sp>
      <p:sp>
        <p:nvSpPr>
          <p:cNvPr id="203" name="Google Shape;203;p31"/>
          <p:cNvSpPr txBox="1">
            <a:spLocks noGrp="1"/>
          </p:cNvSpPr>
          <p:nvPr>
            <p:ph type="title" idx="3"/>
          </p:nvPr>
        </p:nvSpPr>
        <p:spPr>
          <a:xfrm>
            <a:off x="723861" y="3157931"/>
            <a:ext cx="2670600" cy="3153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1pPr>
            <a:lvl2pPr lvl="1">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2pPr>
            <a:lvl3pPr lvl="2">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3pPr>
            <a:lvl4pPr lvl="3">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4pPr>
            <a:lvl5pPr lvl="4">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5pPr>
            <a:lvl6pPr lvl="5">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6pPr>
            <a:lvl7pPr lvl="6">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7pPr>
            <a:lvl8pPr lvl="7">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8pPr>
            <a:lvl9pPr lvl="8">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9pPr>
          </a:lstStyle>
          <a:p>
            <a:endParaRPr/>
          </a:p>
        </p:txBody>
      </p:sp>
      <p:sp>
        <p:nvSpPr>
          <p:cNvPr id="204" name="Google Shape;204;p31"/>
          <p:cNvSpPr txBox="1">
            <a:spLocks noGrp="1"/>
          </p:cNvSpPr>
          <p:nvPr>
            <p:ph type="title" idx="4"/>
          </p:nvPr>
        </p:nvSpPr>
        <p:spPr>
          <a:xfrm>
            <a:off x="723861" y="3954905"/>
            <a:ext cx="2670600" cy="3153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1pPr>
            <a:lvl2pPr lvl="1">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2pPr>
            <a:lvl3pPr lvl="2">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3pPr>
            <a:lvl4pPr lvl="3">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4pPr>
            <a:lvl5pPr lvl="4">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5pPr>
            <a:lvl6pPr lvl="5">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6pPr>
            <a:lvl7pPr lvl="6">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7pPr>
            <a:lvl8pPr lvl="7">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8pPr>
            <a:lvl9pPr lvl="8">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9pPr>
          </a:lstStyle>
          <a:p>
            <a:endParaRPr/>
          </a:p>
        </p:txBody>
      </p:sp>
      <p:sp>
        <p:nvSpPr>
          <p:cNvPr id="205" name="Google Shape;205;p31"/>
          <p:cNvSpPr txBox="1">
            <a:spLocks noGrp="1"/>
          </p:cNvSpPr>
          <p:nvPr>
            <p:ph type="subTitle" idx="1"/>
          </p:nvPr>
        </p:nvSpPr>
        <p:spPr>
          <a:xfrm>
            <a:off x="480420" y="290626"/>
            <a:ext cx="3592200" cy="3372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1pPr>
            <a:lvl2pPr lvl="1">
              <a:spcBef>
                <a:spcPts val="0"/>
              </a:spcBef>
              <a:spcAft>
                <a:spcPts val="0"/>
              </a:spcAft>
              <a:buSzPts val="1400"/>
              <a:buNone/>
              <a:defRPr>
                <a:latin typeface="Barlow Light"/>
                <a:ea typeface="Barlow Light"/>
                <a:cs typeface="Barlow Light"/>
                <a:sym typeface="Barlow Light"/>
              </a:defRPr>
            </a:lvl2pPr>
            <a:lvl3pPr lvl="2">
              <a:spcBef>
                <a:spcPts val="0"/>
              </a:spcBef>
              <a:spcAft>
                <a:spcPts val="0"/>
              </a:spcAft>
              <a:buSzPts val="1400"/>
              <a:buNone/>
              <a:defRPr>
                <a:latin typeface="Barlow Light"/>
                <a:ea typeface="Barlow Light"/>
                <a:cs typeface="Barlow Light"/>
                <a:sym typeface="Barlow Light"/>
              </a:defRPr>
            </a:lvl3pPr>
            <a:lvl4pPr lvl="3">
              <a:spcBef>
                <a:spcPts val="0"/>
              </a:spcBef>
              <a:spcAft>
                <a:spcPts val="0"/>
              </a:spcAft>
              <a:buSzPts val="1400"/>
              <a:buNone/>
              <a:defRPr>
                <a:latin typeface="Barlow Light"/>
                <a:ea typeface="Barlow Light"/>
                <a:cs typeface="Barlow Light"/>
                <a:sym typeface="Barlow Light"/>
              </a:defRPr>
            </a:lvl4pPr>
            <a:lvl5pPr lvl="4">
              <a:spcBef>
                <a:spcPts val="0"/>
              </a:spcBef>
              <a:spcAft>
                <a:spcPts val="0"/>
              </a:spcAft>
              <a:buSzPts val="1400"/>
              <a:buNone/>
              <a:defRPr>
                <a:latin typeface="Barlow Light"/>
                <a:ea typeface="Barlow Light"/>
                <a:cs typeface="Barlow Light"/>
                <a:sym typeface="Barlow Light"/>
              </a:defRPr>
            </a:lvl5pPr>
            <a:lvl6pPr lvl="5">
              <a:spcBef>
                <a:spcPts val="0"/>
              </a:spcBef>
              <a:spcAft>
                <a:spcPts val="0"/>
              </a:spcAft>
              <a:buSzPts val="1400"/>
              <a:buNone/>
              <a:defRPr>
                <a:latin typeface="Barlow Light"/>
                <a:ea typeface="Barlow Light"/>
                <a:cs typeface="Barlow Light"/>
                <a:sym typeface="Barlow Light"/>
              </a:defRPr>
            </a:lvl6pPr>
            <a:lvl7pPr lvl="6">
              <a:spcBef>
                <a:spcPts val="0"/>
              </a:spcBef>
              <a:spcAft>
                <a:spcPts val="0"/>
              </a:spcAft>
              <a:buSzPts val="1400"/>
              <a:buNone/>
              <a:defRPr>
                <a:latin typeface="Barlow Light"/>
                <a:ea typeface="Barlow Light"/>
                <a:cs typeface="Barlow Light"/>
                <a:sym typeface="Barlow Light"/>
              </a:defRPr>
            </a:lvl7pPr>
            <a:lvl8pPr lvl="7">
              <a:spcBef>
                <a:spcPts val="0"/>
              </a:spcBef>
              <a:spcAft>
                <a:spcPts val="0"/>
              </a:spcAft>
              <a:buSzPts val="1400"/>
              <a:buNone/>
              <a:defRPr>
                <a:latin typeface="Barlow Light"/>
                <a:ea typeface="Barlow Light"/>
                <a:cs typeface="Barlow Light"/>
                <a:sym typeface="Barlow Light"/>
              </a:defRPr>
            </a:lvl8pPr>
            <a:lvl9pPr lvl="8">
              <a:spcBef>
                <a:spcPts val="0"/>
              </a:spcBef>
              <a:spcAft>
                <a:spcPts val="0"/>
              </a:spcAft>
              <a:buSzPts val="1400"/>
              <a:buNone/>
              <a:defRPr>
                <a:latin typeface="Barlow Light"/>
                <a:ea typeface="Barlow Light"/>
                <a:cs typeface="Barlow Light"/>
                <a:sym typeface="Barlow Light"/>
              </a:defRPr>
            </a:lvl9pPr>
          </a:lstStyle>
          <a:p>
            <a:endParaRPr/>
          </a:p>
        </p:txBody>
      </p:sp>
      <p:sp>
        <p:nvSpPr>
          <p:cNvPr id="206" name="Google Shape;206;p31"/>
          <p:cNvSpPr txBox="1">
            <a:spLocks noGrp="1"/>
          </p:cNvSpPr>
          <p:nvPr>
            <p:ph type="body" idx="5"/>
          </p:nvPr>
        </p:nvSpPr>
        <p:spPr>
          <a:xfrm>
            <a:off x="480425" y="610475"/>
            <a:ext cx="4878300" cy="3768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marL="914400" lvl="1" indent="-317500">
              <a:spcBef>
                <a:spcPts val="0"/>
              </a:spcBef>
              <a:spcAft>
                <a:spcPts val="0"/>
              </a:spcAft>
              <a:buClr>
                <a:schemeClr val="lt1"/>
              </a:buClr>
              <a:buSzPts val="1400"/>
              <a:buFont typeface="Barlow"/>
              <a:buChar char="○"/>
              <a:defRPr>
                <a:solidFill>
                  <a:schemeClr val="lt1"/>
                </a:solidFill>
                <a:latin typeface="Barlow"/>
                <a:ea typeface="Barlow"/>
                <a:cs typeface="Barlow"/>
                <a:sym typeface="Barlow"/>
              </a:defRPr>
            </a:lvl2pPr>
            <a:lvl3pPr marL="1371600" lvl="2" indent="-311150">
              <a:spcBef>
                <a:spcPts val="0"/>
              </a:spcBef>
              <a:spcAft>
                <a:spcPts val="0"/>
              </a:spcAft>
              <a:buClr>
                <a:schemeClr val="lt1"/>
              </a:buClr>
              <a:buSzPts val="1300"/>
              <a:buFont typeface="Barlow"/>
              <a:buChar char="■"/>
              <a:defRPr>
                <a:solidFill>
                  <a:schemeClr val="lt1"/>
                </a:solidFill>
                <a:latin typeface="Barlow"/>
                <a:ea typeface="Barlow"/>
                <a:cs typeface="Barlow"/>
                <a:sym typeface="Barlow"/>
              </a:defRPr>
            </a:lvl3pPr>
            <a:lvl4pPr marL="1828800" lvl="3" indent="-304800">
              <a:spcBef>
                <a:spcPts val="0"/>
              </a:spcBef>
              <a:spcAft>
                <a:spcPts val="0"/>
              </a:spcAft>
              <a:buClr>
                <a:schemeClr val="lt1"/>
              </a:buClr>
              <a:buSzPts val="1200"/>
              <a:buFont typeface="Barlow"/>
              <a:buChar char="●"/>
              <a:defRPr>
                <a:solidFill>
                  <a:schemeClr val="lt1"/>
                </a:solidFill>
                <a:latin typeface="Barlow"/>
                <a:ea typeface="Barlow"/>
                <a:cs typeface="Barlow"/>
                <a:sym typeface="Barlow"/>
              </a:defRPr>
            </a:lvl4pPr>
            <a:lvl5pPr marL="2286000" lvl="4" indent="-29845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marL="2743200" lvl="5" indent="-292100">
              <a:spcBef>
                <a:spcPts val="0"/>
              </a:spcBef>
              <a:spcAft>
                <a:spcPts val="0"/>
              </a:spcAft>
              <a:buClr>
                <a:schemeClr val="lt1"/>
              </a:buClr>
              <a:buSzPts val="1000"/>
              <a:buFont typeface="Barlow"/>
              <a:buChar char="■"/>
              <a:defRPr>
                <a:solidFill>
                  <a:schemeClr val="lt1"/>
                </a:solidFill>
                <a:latin typeface="Barlow"/>
                <a:ea typeface="Barlow"/>
                <a:cs typeface="Barlow"/>
                <a:sym typeface="Barlow"/>
              </a:defRPr>
            </a:lvl6pPr>
            <a:lvl7pPr marL="3200400" lvl="6" indent="-285750">
              <a:spcBef>
                <a:spcPts val="0"/>
              </a:spcBef>
              <a:spcAft>
                <a:spcPts val="0"/>
              </a:spcAft>
              <a:buClr>
                <a:schemeClr val="lt1"/>
              </a:buClr>
              <a:buSzPts val="900"/>
              <a:buFont typeface="Barlow"/>
              <a:buChar char="●"/>
              <a:defRPr>
                <a:solidFill>
                  <a:schemeClr val="lt1"/>
                </a:solidFill>
                <a:latin typeface="Barlow"/>
                <a:ea typeface="Barlow"/>
                <a:cs typeface="Barlow"/>
                <a:sym typeface="Barlow"/>
              </a:defRPr>
            </a:lvl7pPr>
            <a:lvl8pPr marL="3657600" lvl="7" indent="-279400">
              <a:spcBef>
                <a:spcPts val="0"/>
              </a:spcBef>
              <a:spcAft>
                <a:spcPts val="0"/>
              </a:spcAft>
              <a:buClr>
                <a:schemeClr val="lt1"/>
              </a:buClr>
              <a:buSzPts val="800"/>
              <a:buFont typeface="Barlow"/>
              <a:buChar char="○"/>
              <a:defRPr>
                <a:solidFill>
                  <a:schemeClr val="lt1"/>
                </a:solidFill>
                <a:latin typeface="Barlow"/>
                <a:ea typeface="Barlow"/>
                <a:cs typeface="Barlow"/>
                <a:sym typeface="Barlow"/>
              </a:defRPr>
            </a:lvl8pPr>
            <a:lvl9pPr marL="4114800" lvl="8" indent="-273050">
              <a:spcBef>
                <a:spcPts val="0"/>
              </a:spcBef>
              <a:spcAft>
                <a:spcPts val="0"/>
              </a:spcAft>
              <a:buClr>
                <a:schemeClr val="lt1"/>
              </a:buClr>
              <a:buSzPts val="700"/>
              <a:buFont typeface="Barlow"/>
              <a:buChar char="■"/>
              <a:defRPr>
                <a:solidFill>
                  <a:schemeClr val="lt1"/>
                </a:solidFill>
                <a:latin typeface="Barlow"/>
                <a:ea typeface="Barlow"/>
                <a:cs typeface="Barlow"/>
                <a:sym typeface="Barlow"/>
              </a:defRPr>
            </a:lvl9pPr>
          </a:lstStyle>
          <a:p>
            <a:endParaRPr/>
          </a:p>
        </p:txBody>
      </p:sp>
      <p:sp>
        <p:nvSpPr>
          <p:cNvPr id="207" name="Google Shape;207;p31"/>
          <p:cNvSpPr txBox="1">
            <a:spLocks noGrp="1"/>
          </p:cNvSpPr>
          <p:nvPr>
            <p:ph type="sldNum" idx="12"/>
          </p:nvPr>
        </p:nvSpPr>
        <p:spPr>
          <a:xfrm>
            <a:off x="8490529" y="250829"/>
            <a:ext cx="348900" cy="178200"/>
          </a:xfrm>
          <a:prstGeom prst="rect">
            <a:avLst/>
          </a:prstGeom>
        </p:spPr>
        <p:txBody>
          <a:bodyPr spcFirstLastPara="1" wrap="square" lIns="91425" tIns="91425" rIns="91425" bIns="91425" anchor="t" anchorCtr="0">
            <a:noAutofit/>
          </a:bodyPr>
          <a:lstStyle>
            <a:lvl1pPr lvl="0" rtl="0">
              <a:buNone/>
              <a:defRPr sz="1100">
                <a:solidFill>
                  <a:schemeClr val="accent3"/>
                </a:solidFill>
              </a:defRPr>
            </a:lvl1pPr>
            <a:lvl2pPr lvl="1" rtl="0">
              <a:buNone/>
              <a:defRPr sz="1100">
                <a:solidFill>
                  <a:schemeClr val="accent3"/>
                </a:solidFill>
              </a:defRPr>
            </a:lvl2pPr>
            <a:lvl3pPr lvl="2" rtl="0">
              <a:buNone/>
              <a:defRPr sz="1100">
                <a:solidFill>
                  <a:schemeClr val="accent3"/>
                </a:solidFill>
              </a:defRPr>
            </a:lvl3pPr>
            <a:lvl4pPr lvl="3" rtl="0">
              <a:buNone/>
              <a:defRPr sz="1100">
                <a:solidFill>
                  <a:schemeClr val="accent3"/>
                </a:solidFill>
              </a:defRPr>
            </a:lvl4pPr>
            <a:lvl5pPr lvl="4" rtl="0">
              <a:buNone/>
              <a:defRPr sz="1100">
                <a:solidFill>
                  <a:schemeClr val="accent3"/>
                </a:solidFill>
              </a:defRPr>
            </a:lvl5pPr>
            <a:lvl6pPr lvl="5" rtl="0">
              <a:buNone/>
              <a:defRPr sz="1100">
                <a:solidFill>
                  <a:schemeClr val="accent3"/>
                </a:solidFill>
              </a:defRPr>
            </a:lvl6pPr>
            <a:lvl7pPr lvl="6" rtl="0">
              <a:buNone/>
              <a:defRPr sz="1100">
                <a:solidFill>
                  <a:schemeClr val="accent3"/>
                </a:solidFill>
              </a:defRPr>
            </a:lvl7pPr>
            <a:lvl8pPr lvl="7" rtl="0">
              <a:buNone/>
              <a:defRPr sz="1100">
                <a:solidFill>
                  <a:schemeClr val="accent3"/>
                </a:solidFill>
              </a:defRPr>
            </a:lvl8pPr>
            <a:lvl9pPr lvl="8" rtl="0">
              <a:buNone/>
              <a:defRPr sz="1100">
                <a:solidFill>
                  <a:schemeClr val="accent3"/>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losing / Thank You">
  <p:cSld name="CUSTOM_13">
    <p:bg>
      <p:bgPr>
        <a:solidFill>
          <a:schemeClr val="lt1"/>
        </a:solidFill>
        <a:effectLst/>
      </p:bgPr>
    </p:bg>
    <p:spTree>
      <p:nvGrpSpPr>
        <p:cNvPr id="1" name="Shape 208"/>
        <p:cNvGrpSpPr/>
        <p:nvPr/>
      </p:nvGrpSpPr>
      <p:grpSpPr>
        <a:xfrm>
          <a:off x="0" y="0"/>
          <a:ext cx="0" cy="0"/>
          <a:chOff x="0" y="0"/>
          <a:chExt cx="0" cy="0"/>
        </a:xfrm>
      </p:grpSpPr>
      <p:sp>
        <p:nvSpPr>
          <p:cNvPr id="209" name="Google Shape;209;p32"/>
          <p:cNvSpPr txBox="1">
            <a:spLocks noGrp="1"/>
          </p:cNvSpPr>
          <p:nvPr>
            <p:ph type="title"/>
          </p:nvPr>
        </p:nvSpPr>
        <p:spPr>
          <a:xfrm>
            <a:off x="455221" y="1321125"/>
            <a:ext cx="5094600" cy="1749900"/>
          </a:xfrm>
          <a:prstGeom prst="rect">
            <a:avLst/>
          </a:prstGeom>
          <a:noFill/>
        </p:spPr>
        <p:txBody>
          <a:bodyPr spcFirstLastPara="1" wrap="square" lIns="91425" tIns="91425" rIns="91425" bIns="91425" anchor="t" anchorCtr="0">
            <a:noAutofit/>
          </a:bodyPr>
          <a:lstStyle>
            <a:lvl1pPr lvl="0">
              <a:spcBef>
                <a:spcPts val="0"/>
              </a:spcBef>
              <a:spcAft>
                <a:spcPts val="0"/>
              </a:spcAft>
              <a:buSzPts val="5400"/>
              <a:buNone/>
              <a:defRPr sz="5400"/>
            </a:lvl1pPr>
            <a:lvl2pPr lvl="1">
              <a:spcBef>
                <a:spcPts val="0"/>
              </a:spcBef>
              <a:spcAft>
                <a:spcPts val="0"/>
              </a:spcAft>
              <a:buClr>
                <a:schemeClr val="dk1"/>
              </a:buClr>
              <a:buSzPts val="1400"/>
              <a:buNone/>
              <a:defRPr>
                <a:solidFill>
                  <a:schemeClr val="dk1"/>
                </a:solidFill>
                <a:latin typeface="Barlow Light"/>
                <a:ea typeface="Barlow Light"/>
                <a:cs typeface="Barlow Light"/>
                <a:sym typeface="Barlow Light"/>
              </a:defRPr>
            </a:lvl2pPr>
            <a:lvl3pPr lvl="2">
              <a:spcBef>
                <a:spcPts val="0"/>
              </a:spcBef>
              <a:spcAft>
                <a:spcPts val="0"/>
              </a:spcAft>
              <a:buClr>
                <a:schemeClr val="dk1"/>
              </a:buClr>
              <a:buSzPts val="1400"/>
              <a:buNone/>
              <a:defRPr>
                <a:solidFill>
                  <a:schemeClr val="dk1"/>
                </a:solidFill>
                <a:latin typeface="Barlow Light"/>
                <a:ea typeface="Barlow Light"/>
                <a:cs typeface="Barlow Light"/>
                <a:sym typeface="Barlow Light"/>
              </a:defRPr>
            </a:lvl3pPr>
            <a:lvl4pPr lvl="3">
              <a:spcBef>
                <a:spcPts val="0"/>
              </a:spcBef>
              <a:spcAft>
                <a:spcPts val="0"/>
              </a:spcAft>
              <a:buClr>
                <a:schemeClr val="dk1"/>
              </a:buClr>
              <a:buSzPts val="1400"/>
              <a:buNone/>
              <a:defRPr>
                <a:solidFill>
                  <a:schemeClr val="dk1"/>
                </a:solidFill>
                <a:latin typeface="Barlow Light"/>
                <a:ea typeface="Barlow Light"/>
                <a:cs typeface="Barlow Light"/>
                <a:sym typeface="Barlow Light"/>
              </a:defRPr>
            </a:lvl4pPr>
            <a:lvl5pPr lvl="4">
              <a:spcBef>
                <a:spcPts val="0"/>
              </a:spcBef>
              <a:spcAft>
                <a:spcPts val="0"/>
              </a:spcAft>
              <a:buClr>
                <a:schemeClr val="dk1"/>
              </a:buClr>
              <a:buSzPts val="1400"/>
              <a:buNone/>
              <a:defRPr>
                <a:solidFill>
                  <a:schemeClr val="dk1"/>
                </a:solidFill>
                <a:latin typeface="Barlow Light"/>
                <a:ea typeface="Barlow Light"/>
                <a:cs typeface="Barlow Light"/>
                <a:sym typeface="Barlow Light"/>
              </a:defRPr>
            </a:lvl5pPr>
            <a:lvl6pPr lvl="5">
              <a:spcBef>
                <a:spcPts val="0"/>
              </a:spcBef>
              <a:spcAft>
                <a:spcPts val="0"/>
              </a:spcAft>
              <a:buClr>
                <a:schemeClr val="dk1"/>
              </a:buClr>
              <a:buSzPts val="1400"/>
              <a:buNone/>
              <a:defRPr>
                <a:solidFill>
                  <a:schemeClr val="dk1"/>
                </a:solidFill>
                <a:latin typeface="Barlow Light"/>
                <a:ea typeface="Barlow Light"/>
                <a:cs typeface="Barlow Light"/>
                <a:sym typeface="Barlow Light"/>
              </a:defRPr>
            </a:lvl6pPr>
            <a:lvl7pPr lvl="6">
              <a:spcBef>
                <a:spcPts val="0"/>
              </a:spcBef>
              <a:spcAft>
                <a:spcPts val="0"/>
              </a:spcAft>
              <a:buClr>
                <a:schemeClr val="dk1"/>
              </a:buClr>
              <a:buSzPts val="1400"/>
              <a:buNone/>
              <a:defRPr>
                <a:solidFill>
                  <a:schemeClr val="dk1"/>
                </a:solidFill>
                <a:latin typeface="Barlow Light"/>
                <a:ea typeface="Barlow Light"/>
                <a:cs typeface="Barlow Light"/>
                <a:sym typeface="Barlow Light"/>
              </a:defRPr>
            </a:lvl7pPr>
            <a:lvl8pPr lvl="7">
              <a:spcBef>
                <a:spcPts val="0"/>
              </a:spcBef>
              <a:spcAft>
                <a:spcPts val="0"/>
              </a:spcAft>
              <a:buClr>
                <a:schemeClr val="dk1"/>
              </a:buClr>
              <a:buSzPts val="1400"/>
              <a:buNone/>
              <a:defRPr>
                <a:solidFill>
                  <a:schemeClr val="dk1"/>
                </a:solidFill>
                <a:latin typeface="Barlow Light"/>
                <a:ea typeface="Barlow Light"/>
                <a:cs typeface="Barlow Light"/>
                <a:sym typeface="Barlow Light"/>
              </a:defRPr>
            </a:lvl8pPr>
            <a:lvl9pPr lvl="8">
              <a:spcBef>
                <a:spcPts val="0"/>
              </a:spcBef>
              <a:spcAft>
                <a:spcPts val="0"/>
              </a:spcAft>
              <a:buClr>
                <a:schemeClr val="dk1"/>
              </a:buClr>
              <a:buSzPts val="1400"/>
              <a:buNone/>
              <a:defRPr>
                <a:solidFill>
                  <a:schemeClr val="dk1"/>
                </a:solidFill>
                <a:latin typeface="Barlow Light"/>
                <a:ea typeface="Barlow Light"/>
                <a:cs typeface="Barlow Light"/>
                <a:sym typeface="Barlow Light"/>
              </a:defRPr>
            </a:lvl9pPr>
          </a:lstStyle>
          <a:p>
            <a:endParaRPr/>
          </a:p>
        </p:txBody>
      </p:sp>
      <p:sp>
        <p:nvSpPr>
          <p:cNvPr id="210" name="Google Shape;210;p32"/>
          <p:cNvSpPr txBox="1">
            <a:spLocks noGrp="1"/>
          </p:cNvSpPr>
          <p:nvPr>
            <p:ph type="body" idx="1"/>
          </p:nvPr>
        </p:nvSpPr>
        <p:spPr>
          <a:xfrm>
            <a:off x="567029" y="4500404"/>
            <a:ext cx="1015800" cy="266100"/>
          </a:xfrm>
          <a:prstGeom prst="rect">
            <a:avLst/>
          </a:prstGeom>
          <a:ln w="9525" cap="flat" cmpd="sng">
            <a:solidFill>
              <a:schemeClr val="dk1"/>
            </a:solidFill>
            <a:prstDash val="solid"/>
            <a:round/>
            <a:headEnd type="none" w="sm" len="sm"/>
            <a:tailEnd type="none" w="sm" len="sm"/>
          </a:ln>
        </p:spPr>
        <p:txBody>
          <a:bodyPr spcFirstLastPara="1" wrap="square" lIns="0" tIns="0" rIns="0" bIns="0" anchor="t" anchorCtr="0">
            <a:spAutoFit/>
          </a:bodyPr>
          <a:lstStyle>
            <a:lvl1pPr marL="457200" lvl="0" indent="-298450">
              <a:spcBef>
                <a:spcPts val="0"/>
              </a:spcBef>
              <a:spcAft>
                <a:spcPts val="0"/>
              </a:spcAft>
              <a:buSzPts val="1100"/>
              <a:buFont typeface="Barlow Medium"/>
              <a:buChar char="●"/>
              <a:defRPr sz="1100">
                <a:latin typeface="Barlow Medium"/>
                <a:ea typeface="Barlow Medium"/>
                <a:cs typeface="Barlow Medium"/>
                <a:sym typeface="Barlow Medium"/>
              </a:defRPr>
            </a:lvl1pPr>
            <a:lvl2pPr marL="914400" lvl="1" indent="-298450">
              <a:spcBef>
                <a:spcPts val="0"/>
              </a:spcBef>
              <a:spcAft>
                <a:spcPts val="0"/>
              </a:spcAft>
              <a:buSzPts val="1100"/>
              <a:buFont typeface="Barlow Medium"/>
              <a:buChar char="○"/>
              <a:defRPr sz="1100">
                <a:latin typeface="Barlow Medium"/>
                <a:ea typeface="Barlow Medium"/>
                <a:cs typeface="Barlow Medium"/>
                <a:sym typeface="Barlow Medium"/>
              </a:defRPr>
            </a:lvl2pPr>
            <a:lvl3pPr marL="1371600" lvl="2" indent="-298450">
              <a:spcBef>
                <a:spcPts val="0"/>
              </a:spcBef>
              <a:spcAft>
                <a:spcPts val="0"/>
              </a:spcAft>
              <a:buSzPts val="1100"/>
              <a:buFont typeface="Barlow Medium"/>
              <a:buChar char="■"/>
              <a:defRPr sz="1100">
                <a:latin typeface="Barlow Medium"/>
                <a:ea typeface="Barlow Medium"/>
                <a:cs typeface="Barlow Medium"/>
                <a:sym typeface="Barlow Medium"/>
              </a:defRPr>
            </a:lvl3pPr>
            <a:lvl4pPr marL="1828800" lvl="3" indent="-298450">
              <a:spcBef>
                <a:spcPts val="0"/>
              </a:spcBef>
              <a:spcAft>
                <a:spcPts val="0"/>
              </a:spcAft>
              <a:buSzPts val="1100"/>
              <a:buFont typeface="Barlow Medium"/>
              <a:buChar char="●"/>
              <a:defRPr sz="1100">
                <a:latin typeface="Barlow Medium"/>
                <a:ea typeface="Barlow Medium"/>
                <a:cs typeface="Barlow Medium"/>
                <a:sym typeface="Barlow Medium"/>
              </a:defRPr>
            </a:lvl4pPr>
            <a:lvl5pPr marL="2286000" lvl="4" indent="-298450">
              <a:spcBef>
                <a:spcPts val="0"/>
              </a:spcBef>
              <a:spcAft>
                <a:spcPts val="0"/>
              </a:spcAft>
              <a:buSzPts val="1100"/>
              <a:buFont typeface="Barlow Medium"/>
              <a:buChar char="○"/>
              <a:defRPr>
                <a:latin typeface="Barlow Medium"/>
                <a:ea typeface="Barlow Medium"/>
                <a:cs typeface="Barlow Medium"/>
                <a:sym typeface="Barlow Medium"/>
              </a:defRPr>
            </a:lvl5pPr>
            <a:lvl6pPr marL="2743200" lvl="5" indent="-298450">
              <a:spcBef>
                <a:spcPts val="0"/>
              </a:spcBef>
              <a:spcAft>
                <a:spcPts val="0"/>
              </a:spcAft>
              <a:buSzPts val="1100"/>
              <a:buFont typeface="Barlow Medium"/>
              <a:buChar char="■"/>
              <a:defRPr sz="1100">
                <a:latin typeface="Barlow Medium"/>
                <a:ea typeface="Barlow Medium"/>
                <a:cs typeface="Barlow Medium"/>
                <a:sym typeface="Barlow Medium"/>
              </a:defRPr>
            </a:lvl6pPr>
            <a:lvl7pPr marL="3200400" lvl="6" indent="-298450">
              <a:spcBef>
                <a:spcPts val="0"/>
              </a:spcBef>
              <a:spcAft>
                <a:spcPts val="0"/>
              </a:spcAft>
              <a:buSzPts val="1100"/>
              <a:buFont typeface="Barlow Medium"/>
              <a:buChar char="●"/>
              <a:defRPr sz="1100">
                <a:latin typeface="Barlow Medium"/>
                <a:ea typeface="Barlow Medium"/>
                <a:cs typeface="Barlow Medium"/>
                <a:sym typeface="Barlow Medium"/>
              </a:defRPr>
            </a:lvl7pPr>
            <a:lvl8pPr marL="3657600" lvl="7" indent="-298450">
              <a:spcBef>
                <a:spcPts val="0"/>
              </a:spcBef>
              <a:spcAft>
                <a:spcPts val="0"/>
              </a:spcAft>
              <a:buSzPts val="1100"/>
              <a:buFont typeface="Barlow Medium"/>
              <a:buChar char="○"/>
              <a:defRPr sz="1100">
                <a:latin typeface="Barlow Medium"/>
                <a:ea typeface="Barlow Medium"/>
                <a:cs typeface="Barlow Medium"/>
                <a:sym typeface="Barlow Medium"/>
              </a:defRPr>
            </a:lvl8pPr>
            <a:lvl9pPr marL="4114800" lvl="8" indent="-298450">
              <a:spcBef>
                <a:spcPts val="0"/>
              </a:spcBef>
              <a:spcAft>
                <a:spcPts val="0"/>
              </a:spcAft>
              <a:buSzPts val="1100"/>
              <a:buFont typeface="Barlow Medium"/>
              <a:buChar char="■"/>
              <a:defRPr sz="1100">
                <a:latin typeface="Barlow Medium"/>
                <a:ea typeface="Barlow Medium"/>
                <a:cs typeface="Barlow Medium"/>
                <a:sym typeface="Barlow Medium"/>
              </a:defRPr>
            </a:lvl9pPr>
          </a:lstStyle>
          <a:p>
            <a:endParaRPr/>
          </a:p>
        </p:txBody>
      </p:sp>
      <p:sp>
        <p:nvSpPr>
          <p:cNvPr id="211" name="Google Shape;211;p3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atin typeface="Barlow Medium"/>
                <a:ea typeface="Barlow Medium"/>
                <a:cs typeface="Barlow Medium"/>
                <a:sym typeface="Barlow Medium"/>
              </a:defRPr>
            </a:lvl1pPr>
            <a:lvl2pPr lvl="1">
              <a:buNone/>
              <a:defRPr>
                <a:latin typeface="Barlow Medium"/>
                <a:ea typeface="Barlow Medium"/>
                <a:cs typeface="Barlow Medium"/>
                <a:sym typeface="Barlow Medium"/>
              </a:defRPr>
            </a:lvl2pPr>
            <a:lvl3pPr lvl="2">
              <a:buNone/>
              <a:defRPr>
                <a:latin typeface="Barlow Medium"/>
                <a:ea typeface="Barlow Medium"/>
                <a:cs typeface="Barlow Medium"/>
                <a:sym typeface="Barlow Medium"/>
              </a:defRPr>
            </a:lvl3pPr>
            <a:lvl4pPr lvl="3">
              <a:buNone/>
              <a:defRPr>
                <a:latin typeface="Barlow Medium"/>
                <a:ea typeface="Barlow Medium"/>
                <a:cs typeface="Barlow Medium"/>
                <a:sym typeface="Barlow Medium"/>
              </a:defRPr>
            </a:lvl4pPr>
            <a:lvl5pPr lvl="4">
              <a:buNone/>
              <a:defRPr>
                <a:latin typeface="Barlow Medium"/>
                <a:ea typeface="Barlow Medium"/>
                <a:cs typeface="Barlow Medium"/>
                <a:sym typeface="Barlow Medium"/>
              </a:defRPr>
            </a:lvl5pPr>
            <a:lvl6pPr lvl="5">
              <a:buNone/>
              <a:defRPr>
                <a:latin typeface="Barlow Medium"/>
                <a:ea typeface="Barlow Medium"/>
                <a:cs typeface="Barlow Medium"/>
                <a:sym typeface="Barlow Medium"/>
              </a:defRPr>
            </a:lvl6pPr>
            <a:lvl7pPr lvl="6">
              <a:buNone/>
              <a:defRPr>
                <a:latin typeface="Barlow Medium"/>
                <a:ea typeface="Barlow Medium"/>
                <a:cs typeface="Barlow Medium"/>
                <a:sym typeface="Barlow Medium"/>
              </a:defRPr>
            </a:lvl7pPr>
            <a:lvl8pPr lvl="7">
              <a:buNone/>
              <a:defRPr>
                <a:latin typeface="Barlow Medium"/>
                <a:ea typeface="Barlow Medium"/>
                <a:cs typeface="Barlow Medium"/>
                <a:sym typeface="Barlow Medium"/>
              </a:defRPr>
            </a:lvl8pPr>
            <a:lvl9pPr lvl="8">
              <a:buNone/>
              <a:defRPr>
                <a:latin typeface="Barlow Medium"/>
                <a:ea typeface="Barlow Medium"/>
                <a:cs typeface="Barlow Medium"/>
                <a:sym typeface="Barlow Medium"/>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Section Header">
  <p:cSld name="SECTION_TITLE_AND_DESCRIPTION">
    <p:spTree>
      <p:nvGrpSpPr>
        <p:cNvPr id="1" name="Shape 212"/>
        <p:cNvGrpSpPr/>
        <p:nvPr/>
      </p:nvGrpSpPr>
      <p:grpSpPr>
        <a:xfrm>
          <a:off x="0" y="0"/>
          <a:ext cx="0" cy="0"/>
          <a:chOff x="0" y="0"/>
          <a:chExt cx="0" cy="0"/>
        </a:xfrm>
      </p:grpSpPr>
      <p:sp>
        <p:nvSpPr>
          <p:cNvPr id="213" name="Google Shape;213;p33"/>
          <p:cNvSpPr txBox="1">
            <a:spLocks noGrp="1"/>
          </p:cNvSpPr>
          <p:nvPr>
            <p:ph type="title"/>
          </p:nvPr>
        </p:nvSpPr>
        <p:spPr>
          <a:xfrm>
            <a:off x="697350" y="2932550"/>
            <a:ext cx="7749300" cy="10158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accent5"/>
              </a:buClr>
              <a:buSzPts val="3600"/>
              <a:buFont typeface="Hepta Slab Medium"/>
              <a:buNone/>
              <a:defRPr>
                <a:solidFill>
                  <a:schemeClr val="accent5"/>
                </a:solidFill>
                <a:latin typeface="Hepta Slab Medium"/>
                <a:ea typeface="Hepta Slab Medium"/>
                <a:cs typeface="Hepta Slab Medium"/>
                <a:sym typeface="Hepta Slab Medium"/>
              </a:defRPr>
            </a:lvl1pPr>
            <a:lvl2pPr lvl="1" algn="ctr">
              <a:spcBef>
                <a:spcPts val="0"/>
              </a:spcBef>
              <a:spcAft>
                <a:spcPts val="0"/>
              </a:spcAft>
              <a:buClr>
                <a:schemeClr val="accent5"/>
              </a:buClr>
              <a:buSzPts val="12800"/>
              <a:buFont typeface="Hepta Slab Medium"/>
              <a:buNone/>
              <a:defRPr sz="12800">
                <a:solidFill>
                  <a:schemeClr val="accent5"/>
                </a:solidFill>
                <a:latin typeface="Hepta Slab Medium"/>
                <a:ea typeface="Hepta Slab Medium"/>
                <a:cs typeface="Hepta Slab Medium"/>
                <a:sym typeface="Hepta Slab Medium"/>
              </a:defRPr>
            </a:lvl2pPr>
            <a:lvl3pPr lvl="2" algn="ctr">
              <a:spcBef>
                <a:spcPts val="0"/>
              </a:spcBef>
              <a:spcAft>
                <a:spcPts val="0"/>
              </a:spcAft>
              <a:buClr>
                <a:schemeClr val="accent5"/>
              </a:buClr>
              <a:buSzPts val="12800"/>
              <a:buFont typeface="Hepta Slab Medium"/>
              <a:buNone/>
              <a:defRPr sz="12800">
                <a:solidFill>
                  <a:schemeClr val="accent5"/>
                </a:solidFill>
                <a:latin typeface="Hepta Slab Medium"/>
                <a:ea typeface="Hepta Slab Medium"/>
                <a:cs typeface="Hepta Slab Medium"/>
                <a:sym typeface="Hepta Slab Medium"/>
              </a:defRPr>
            </a:lvl3pPr>
            <a:lvl4pPr lvl="3" algn="ctr">
              <a:spcBef>
                <a:spcPts val="0"/>
              </a:spcBef>
              <a:spcAft>
                <a:spcPts val="0"/>
              </a:spcAft>
              <a:buClr>
                <a:schemeClr val="accent5"/>
              </a:buClr>
              <a:buSzPts val="12800"/>
              <a:buFont typeface="Hepta Slab Medium"/>
              <a:buNone/>
              <a:defRPr sz="12800">
                <a:solidFill>
                  <a:schemeClr val="accent5"/>
                </a:solidFill>
                <a:latin typeface="Hepta Slab Medium"/>
                <a:ea typeface="Hepta Slab Medium"/>
                <a:cs typeface="Hepta Slab Medium"/>
                <a:sym typeface="Hepta Slab Medium"/>
              </a:defRPr>
            </a:lvl4pPr>
            <a:lvl5pPr lvl="4" algn="ctr">
              <a:spcBef>
                <a:spcPts val="0"/>
              </a:spcBef>
              <a:spcAft>
                <a:spcPts val="0"/>
              </a:spcAft>
              <a:buClr>
                <a:schemeClr val="accent5"/>
              </a:buClr>
              <a:buSzPts val="12800"/>
              <a:buFont typeface="Hepta Slab Medium"/>
              <a:buNone/>
              <a:defRPr sz="12800">
                <a:solidFill>
                  <a:schemeClr val="accent5"/>
                </a:solidFill>
                <a:latin typeface="Hepta Slab Medium"/>
                <a:ea typeface="Hepta Slab Medium"/>
                <a:cs typeface="Hepta Slab Medium"/>
                <a:sym typeface="Hepta Slab Medium"/>
              </a:defRPr>
            </a:lvl5pPr>
            <a:lvl6pPr lvl="5" algn="ctr">
              <a:spcBef>
                <a:spcPts val="0"/>
              </a:spcBef>
              <a:spcAft>
                <a:spcPts val="0"/>
              </a:spcAft>
              <a:buClr>
                <a:schemeClr val="accent5"/>
              </a:buClr>
              <a:buSzPts val="12800"/>
              <a:buFont typeface="Hepta Slab Medium"/>
              <a:buNone/>
              <a:defRPr sz="12800">
                <a:solidFill>
                  <a:schemeClr val="accent5"/>
                </a:solidFill>
                <a:latin typeface="Hepta Slab Medium"/>
                <a:ea typeface="Hepta Slab Medium"/>
                <a:cs typeface="Hepta Slab Medium"/>
                <a:sym typeface="Hepta Slab Medium"/>
              </a:defRPr>
            </a:lvl6pPr>
            <a:lvl7pPr lvl="6" algn="ctr">
              <a:spcBef>
                <a:spcPts val="0"/>
              </a:spcBef>
              <a:spcAft>
                <a:spcPts val="0"/>
              </a:spcAft>
              <a:buClr>
                <a:schemeClr val="accent5"/>
              </a:buClr>
              <a:buSzPts val="12800"/>
              <a:buFont typeface="Hepta Slab Medium"/>
              <a:buNone/>
              <a:defRPr sz="12800">
                <a:solidFill>
                  <a:schemeClr val="accent5"/>
                </a:solidFill>
                <a:latin typeface="Hepta Slab Medium"/>
                <a:ea typeface="Hepta Slab Medium"/>
                <a:cs typeface="Hepta Slab Medium"/>
                <a:sym typeface="Hepta Slab Medium"/>
              </a:defRPr>
            </a:lvl7pPr>
            <a:lvl8pPr lvl="7" algn="ctr">
              <a:spcBef>
                <a:spcPts val="0"/>
              </a:spcBef>
              <a:spcAft>
                <a:spcPts val="0"/>
              </a:spcAft>
              <a:buClr>
                <a:schemeClr val="accent5"/>
              </a:buClr>
              <a:buSzPts val="12800"/>
              <a:buFont typeface="Hepta Slab Medium"/>
              <a:buNone/>
              <a:defRPr sz="12800">
                <a:solidFill>
                  <a:schemeClr val="accent5"/>
                </a:solidFill>
                <a:latin typeface="Hepta Slab Medium"/>
                <a:ea typeface="Hepta Slab Medium"/>
                <a:cs typeface="Hepta Slab Medium"/>
                <a:sym typeface="Hepta Slab Medium"/>
              </a:defRPr>
            </a:lvl8pPr>
            <a:lvl9pPr lvl="8" algn="ctr">
              <a:spcBef>
                <a:spcPts val="0"/>
              </a:spcBef>
              <a:spcAft>
                <a:spcPts val="0"/>
              </a:spcAft>
              <a:buClr>
                <a:schemeClr val="accent5"/>
              </a:buClr>
              <a:buSzPts val="12800"/>
              <a:buFont typeface="Hepta Slab Medium"/>
              <a:buNone/>
              <a:defRPr sz="12800">
                <a:solidFill>
                  <a:schemeClr val="accent5"/>
                </a:solidFill>
                <a:latin typeface="Hepta Slab Medium"/>
                <a:ea typeface="Hepta Slab Medium"/>
                <a:cs typeface="Hepta Slab Medium"/>
                <a:sym typeface="Hepta Slab Medium"/>
              </a:defRPr>
            </a:lvl9pPr>
          </a:lstStyle>
          <a:p>
            <a:endParaRPr/>
          </a:p>
        </p:txBody>
      </p:sp>
      <p:sp>
        <p:nvSpPr>
          <p:cNvPr id="214" name="Google Shape;214;p33"/>
          <p:cNvSpPr txBox="1">
            <a:spLocks noGrp="1"/>
          </p:cNvSpPr>
          <p:nvPr>
            <p:ph type="title" idx="2"/>
          </p:nvPr>
        </p:nvSpPr>
        <p:spPr>
          <a:xfrm>
            <a:off x="3278250" y="1194450"/>
            <a:ext cx="2587500" cy="19926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dk2"/>
              </a:buClr>
              <a:buSzPts val="12800"/>
              <a:buNone/>
              <a:defRPr sz="12800">
                <a:solidFill>
                  <a:schemeClr val="dk2"/>
                </a:solidFill>
              </a:defRPr>
            </a:lvl1pPr>
            <a:lvl2pPr lvl="1" algn="ctr">
              <a:spcBef>
                <a:spcPts val="0"/>
              </a:spcBef>
              <a:spcAft>
                <a:spcPts val="0"/>
              </a:spcAft>
              <a:buClr>
                <a:schemeClr val="dk2"/>
              </a:buClr>
              <a:buSzPts val="12800"/>
              <a:buNone/>
              <a:defRPr sz="12800">
                <a:solidFill>
                  <a:schemeClr val="dk2"/>
                </a:solidFill>
                <a:latin typeface="Barlow Light"/>
                <a:ea typeface="Barlow Light"/>
                <a:cs typeface="Barlow Light"/>
                <a:sym typeface="Barlow Light"/>
              </a:defRPr>
            </a:lvl2pPr>
            <a:lvl3pPr lvl="2" algn="ctr">
              <a:spcBef>
                <a:spcPts val="0"/>
              </a:spcBef>
              <a:spcAft>
                <a:spcPts val="0"/>
              </a:spcAft>
              <a:buClr>
                <a:schemeClr val="dk2"/>
              </a:buClr>
              <a:buSzPts val="12800"/>
              <a:buNone/>
              <a:defRPr sz="12800">
                <a:solidFill>
                  <a:schemeClr val="dk2"/>
                </a:solidFill>
                <a:latin typeface="Barlow Light"/>
                <a:ea typeface="Barlow Light"/>
                <a:cs typeface="Barlow Light"/>
                <a:sym typeface="Barlow Light"/>
              </a:defRPr>
            </a:lvl3pPr>
            <a:lvl4pPr lvl="3" algn="ctr">
              <a:spcBef>
                <a:spcPts val="0"/>
              </a:spcBef>
              <a:spcAft>
                <a:spcPts val="0"/>
              </a:spcAft>
              <a:buClr>
                <a:schemeClr val="dk2"/>
              </a:buClr>
              <a:buSzPts val="12800"/>
              <a:buNone/>
              <a:defRPr sz="12800">
                <a:solidFill>
                  <a:schemeClr val="dk2"/>
                </a:solidFill>
                <a:latin typeface="Barlow Light"/>
                <a:ea typeface="Barlow Light"/>
                <a:cs typeface="Barlow Light"/>
                <a:sym typeface="Barlow Light"/>
              </a:defRPr>
            </a:lvl4pPr>
            <a:lvl5pPr lvl="4" algn="ctr">
              <a:spcBef>
                <a:spcPts val="0"/>
              </a:spcBef>
              <a:spcAft>
                <a:spcPts val="0"/>
              </a:spcAft>
              <a:buClr>
                <a:schemeClr val="dk2"/>
              </a:buClr>
              <a:buSzPts val="12800"/>
              <a:buNone/>
              <a:defRPr sz="12800">
                <a:solidFill>
                  <a:schemeClr val="dk2"/>
                </a:solidFill>
                <a:latin typeface="Barlow Light"/>
                <a:ea typeface="Barlow Light"/>
                <a:cs typeface="Barlow Light"/>
                <a:sym typeface="Barlow Light"/>
              </a:defRPr>
            </a:lvl5pPr>
            <a:lvl6pPr lvl="5" algn="ctr">
              <a:spcBef>
                <a:spcPts val="0"/>
              </a:spcBef>
              <a:spcAft>
                <a:spcPts val="0"/>
              </a:spcAft>
              <a:buClr>
                <a:schemeClr val="dk2"/>
              </a:buClr>
              <a:buSzPts val="12800"/>
              <a:buNone/>
              <a:defRPr sz="12800">
                <a:solidFill>
                  <a:schemeClr val="dk2"/>
                </a:solidFill>
                <a:latin typeface="Barlow Light"/>
                <a:ea typeface="Barlow Light"/>
                <a:cs typeface="Barlow Light"/>
                <a:sym typeface="Barlow Light"/>
              </a:defRPr>
            </a:lvl6pPr>
            <a:lvl7pPr lvl="6" algn="ctr">
              <a:spcBef>
                <a:spcPts val="0"/>
              </a:spcBef>
              <a:spcAft>
                <a:spcPts val="0"/>
              </a:spcAft>
              <a:buClr>
                <a:schemeClr val="dk2"/>
              </a:buClr>
              <a:buSzPts val="12800"/>
              <a:buNone/>
              <a:defRPr sz="12800">
                <a:solidFill>
                  <a:schemeClr val="dk2"/>
                </a:solidFill>
                <a:latin typeface="Barlow Light"/>
                <a:ea typeface="Barlow Light"/>
                <a:cs typeface="Barlow Light"/>
                <a:sym typeface="Barlow Light"/>
              </a:defRPr>
            </a:lvl7pPr>
            <a:lvl8pPr lvl="7" algn="ctr">
              <a:spcBef>
                <a:spcPts val="0"/>
              </a:spcBef>
              <a:spcAft>
                <a:spcPts val="0"/>
              </a:spcAft>
              <a:buClr>
                <a:schemeClr val="dk2"/>
              </a:buClr>
              <a:buSzPts val="12800"/>
              <a:buNone/>
              <a:defRPr sz="12800">
                <a:solidFill>
                  <a:schemeClr val="dk2"/>
                </a:solidFill>
                <a:latin typeface="Barlow Light"/>
                <a:ea typeface="Barlow Light"/>
                <a:cs typeface="Barlow Light"/>
                <a:sym typeface="Barlow Light"/>
              </a:defRPr>
            </a:lvl8pPr>
            <a:lvl9pPr lvl="8" algn="ctr">
              <a:spcBef>
                <a:spcPts val="0"/>
              </a:spcBef>
              <a:spcAft>
                <a:spcPts val="0"/>
              </a:spcAft>
              <a:buClr>
                <a:schemeClr val="dk2"/>
              </a:buClr>
              <a:buSzPts val="12800"/>
              <a:buNone/>
              <a:defRPr sz="12800">
                <a:solidFill>
                  <a:schemeClr val="dk2"/>
                </a:solidFill>
                <a:latin typeface="Barlow Light"/>
                <a:ea typeface="Barlow Light"/>
                <a:cs typeface="Barlow Light"/>
                <a:sym typeface="Barlow Light"/>
              </a:defRPr>
            </a:lvl9pPr>
          </a:lstStyle>
          <a:p>
            <a:endParaRPr/>
          </a:p>
        </p:txBody>
      </p:sp>
      <p:sp>
        <p:nvSpPr>
          <p:cNvPr id="215" name="Google Shape;215;p3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Market Size / Pie Graph">
  <p:cSld name="CAPTION_ONLY">
    <p:bg>
      <p:bgPr>
        <a:solidFill>
          <a:schemeClr val="dk1"/>
        </a:solidFill>
        <a:effectLst/>
      </p:bgPr>
    </p:bg>
    <p:spTree>
      <p:nvGrpSpPr>
        <p:cNvPr id="1" name="Shape 216"/>
        <p:cNvGrpSpPr/>
        <p:nvPr/>
      </p:nvGrpSpPr>
      <p:grpSpPr>
        <a:xfrm>
          <a:off x="0" y="0"/>
          <a:ext cx="0" cy="0"/>
          <a:chOff x="0" y="0"/>
          <a:chExt cx="0" cy="0"/>
        </a:xfrm>
      </p:grpSpPr>
      <p:sp>
        <p:nvSpPr>
          <p:cNvPr id="217" name="Google Shape;217;p34"/>
          <p:cNvSpPr/>
          <p:nvPr/>
        </p:nvSpPr>
        <p:spPr>
          <a:xfrm>
            <a:off x="0" y="0"/>
            <a:ext cx="9144000" cy="16311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34"/>
          <p:cNvSpPr txBox="1">
            <a:spLocks noGrp="1"/>
          </p:cNvSpPr>
          <p:nvPr>
            <p:ph type="subTitle" idx="1"/>
          </p:nvPr>
        </p:nvSpPr>
        <p:spPr>
          <a:xfrm>
            <a:off x="791150" y="522625"/>
            <a:ext cx="4977300" cy="1108200"/>
          </a:xfrm>
          <a:prstGeom prst="rect">
            <a:avLst/>
          </a:prstGeom>
        </p:spPr>
        <p:txBody>
          <a:bodyPr spcFirstLastPara="1" wrap="square" lIns="0" tIns="0" rIns="0" bIns="0" anchor="t" anchorCtr="0">
            <a:noAutofit/>
          </a:bodyPr>
          <a:lstStyle>
            <a:lvl1pPr lvl="0">
              <a:spcBef>
                <a:spcPts val="0"/>
              </a:spcBef>
              <a:spcAft>
                <a:spcPts val="0"/>
              </a:spcAft>
              <a:buClr>
                <a:schemeClr val="lt1"/>
              </a:buClr>
              <a:buSzPts val="3600"/>
              <a:buFont typeface="Hepta Slab Medium"/>
              <a:buNone/>
              <a:defRPr sz="3600">
                <a:solidFill>
                  <a:schemeClr val="lt1"/>
                </a:solidFill>
                <a:latin typeface="Hepta Slab Medium"/>
                <a:ea typeface="Hepta Slab Medium"/>
                <a:cs typeface="Hepta Slab Medium"/>
                <a:sym typeface="Hepta Slab Medium"/>
              </a:defRPr>
            </a:lvl1pPr>
            <a:lvl2pPr lvl="1">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2pPr>
            <a:lvl3pPr lvl="2">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3pPr>
            <a:lvl4pPr lvl="3">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4pPr>
            <a:lvl5pPr lvl="4">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5pPr>
            <a:lvl6pPr lvl="5">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6pPr>
            <a:lvl7pPr lvl="6">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7pPr>
            <a:lvl8pPr lvl="7">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8pPr>
            <a:lvl9pPr lvl="8">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9pPr>
          </a:lstStyle>
          <a:p>
            <a:endParaRPr/>
          </a:p>
        </p:txBody>
      </p:sp>
      <p:sp>
        <p:nvSpPr>
          <p:cNvPr id="219" name="Google Shape;219;p34"/>
          <p:cNvSpPr txBox="1">
            <a:spLocks noGrp="1"/>
          </p:cNvSpPr>
          <p:nvPr>
            <p:ph type="body" idx="2"/>
          </p:nvPr>
        </p:nvSpPr>
        <p:spPr>
          <a:xfrm>
            <a:off x="714950" y="1989025"/>
            <a:ext cx="2792400" cy="2804100"/>
          </a:xfrm>
          <a:prstGeom prst="rect">
            <a:avLst/>
          </a:prstGeom>
        </p:spPr>
        <p:txBody>
          <a:bodyPr spcFirstLastPara="1" wrap="square" lIns="91425" tIns="91425" rIns="91425" bIns="91425" anchor="t" anchorCtr="0">
            <a:noAutofit/>
          </a:bodyPr>
          <a:lstStyle>
            <a:lvl1pPr marL="457200" lvl="0" indent="-323850">
              <a:spcBef>
                <a:spcPts val="0"/>
              </a:spcBef>
              <a:spcAft>
                <a:spcPts val="0"/>
              </a:spcAft>
              <a:buClr>
                <a:schemeClr val="lt1"/>
              </a:buClr>
              <a:buSzPts val="1500"/>
              <a:buChar char="●"/>
              <a:defRPr>
                <a:solidFill>
                  <a:schemeClr val="lt1"/>
                </a:solidFill>
              </a:defRPr>
            </a:lvl1pPr>
            <a:lvl2pPr marL="914400" lvl="1" indent="-323850">
              <a:spcBef>
                <a:spcPts val="0"/>
              </a:spcBef>
              <a:spcAft>
                <a:spcPts val="0"/>
              </a:spcAft>
              <a:buClr>
                <a:schemeClr val="lt1"/>
              </a:buClr>
              <a:buSzPts val="1500"/>
              <a:buChar char="○"/>
              <a:defRPr sz="1500">
                <a:solidFill>
                  <a:schemeClr val="lt1"/>
                </a:solidFill>
              </a:defRPr>
            </a:lvl2pPr>
            <a:lvl3pPr marL="1371600" lvl="2" indent="-323850">
              <a:spcBef>
                <a:spcPts val="0"/>
              </a:spcBef>
              <a:spcAft>
                <a:spcPts val="0"/>
              </a:spcAft>
              <a:buClr>
                <a:schemeClr val="lt1"/>
              </a:buClr>
              <a:buSzPts val="1500"/>
              <a:buChar char="■"/>
              <a:defRPr sz="1500">
                <a:solidFill>
                  <a:schemeClr val="lt1"/>
                </a:solidFill>
              </a:defRPr>
            </a:lvl3pPr>
            <a:lvl4pPr marL="1828800" lvl="3" indent="-323850">
              <a:spcBef>
                <a:spcPts val="0"/>
              </a:spcBef>
              <a:spcAft>
                <a:spcPts val="0"/>
              </a:spcAft>
              <a:buClr>
                <a:schemeClr val="lt1"/>
              </a:buClr>
              <a:buSzPts val="1500"/>
              <a:buChar char="●"/>
              <a:defRPr sz="1500">
                <a:solidFill>
                  <a:schemeClr val="lt1"/>
                </a:solidFill>
              </a:defRPr>
            </a:lvl4pPr>
            <a:lvl5pPr marL="2286000" lvl="4" indent="-323850">
              <a:spcBef>
                <a:spcPts val="0"/>
              </a:spcBef>
              <a:spcAft>
                <a:spcPts val="0"/>
              </a:spcAft>
              <a:buClr>
                <a:schemeClr val="lt1"/>
              </a:buClr>
              <a:buSzPts val="1500"/>
              <a:buChar char="○"/>
              <a:defRPr sz="1500">
                <a:solidFill>
                  <a:schemeClr val="lt1"/>
                </a:solidFill>
              </a:defRPr>
            </a:lvl5pPr>
            <a:lvl6pPr marL="2743200" lvl="5" indent="-323850">
              <a:spcBef>
                <a:spcPts val="0"/>
              </a:spcBef>
              <a:spcAft>
                <a:spcPts val="0"/>
              </a:spcAft>
              <a:buClr>
                <a:schemeClr val="lt1"/>
              </a:buClr>
              <a:buSzPts val="1500"/>
              <a:buChar char="■"/>
              <a:defRPr sz="1500">
                <a:solidFill>
                  <a:schemeClr val="lt1"/>
                </a:solidFill>
              </a:defRPr>
            </a:lvl6pPr>
            <a:lvl7pPr marL="3200400" lvl="6" indent="-323850">
              <a:spcBef>
                <a:spcPts val="0"/>
              </a:spcBef>
              <a:spcAft>
                <a:spcPts val="0"/>
              </a:spcAft>
              <a:buClr>
                <a:schemeClr val="lt1"/>
              </a:buClr>
              <a:buSzPts val="1500"/>
              <a:buChar char="●"/>
              <a:defRPr sz="1500">
                <a:solidFill>
                  <a:schemeClr val="lt1"/>
                </a:solidFill>
              </a:defRPr>
            </a:lvl7pPr>
            <a:lvl8pPr marL="3657600" lvl="7" indent="-323850">
              <a:spcBef>
                <a:spcPts val="0"/>
              </a:spcBef>
              <a:spcAft>
                <a:spcPts val="0"/>
              </a:spcAft>
              <a:buClr>
                <a:schemeClr val="lt1"/>
              </a:buClr>
              <a:buSzPts val="1500"/>
              <a:buChar char="○"/>
              <a:defRPr sz="1500">
                <a:solidFill>
                  <a:schemeClr val="lt1"/>
                </a:solidFill>
              </a:defRPr>
            </a:lvl8pPr>
            <a:lvl9pPr marL="4114800" lvl="8" indent="-323850">
              <a:spcBef>
                <a:spcPts val="0"/>
              </a:spcBef>
              <a:spcAft>
                <a:spcPts val="0"/>
              </a:spcAft>
              <a:buClr>
                <a:schemeClr val="lt1"/>
              </a:buClr>
              <a:buSzPts val="1500"/>
              <a:buChar char="■"/>
              <a:defRPr sz="1500">
                <a:solidFill>
                  <a:schemeClr val="lt1"/>
                </a:solidFill>
              </a:defRPr>
            </a:lvl9pPr>
          </a:lstStyle>
          <a:p>
            <a:endParaRPr/>
          </a:p>
        </p:txBody>
      </p:sp>
      <p:sp>
        <p:nvSpPr>
          <p:cNvPr id="220" name="Google Shape;220;p34"/>
          <p:cNvSpPr txBox="1">
            <a:spLocks noGrp="1"/>
          </p:cNvSpPr>
          <p:nvPr>
            <p:ph type="sldNum" idx="12"/>
          </p:nvPr>
        </p:nvSpPr>
        <p:spPr>
          <a:xfrm>
            <a:off x="8490529" y="250829"/>
            <a:ext cx="348900" cy="178200"/>
          </a:xfrm>
          <a:prstGeom prst="rect">
            <a:avLst/>
          </a:prstGeom>
        </p:spPr>
        <p:txBody>
          <a:bodyPr spcFirstLastPara="1" wrap="square" lIns="91425" tIns="91425" rIns="91425" bIns="91425" anchor="t" anchorCtr="0">
            <a:noAutofit/>
          </a:bodyPr>
          <a:lstStyle>
            <a:lvl1pPr lvl="0" rtl="0">
              <a:buNone/>
              <a:defRPr sz="1100">
                <a:solidFill>
                  <a:schemeClr val="dk2"/>
                </a:solidFill>
              </a:defRPr>
            </a:lvl1pPr>
            <a:lvl2pPr lvl="1" rtl="0">
              <a:buNone/>
              <a:defRPr sz="1100">
                <a:solidFill>
                  <a:schemeClr val="dk2"/>
                </a:solidFill>
              </a:defRPr>
            </a:lvl2pPr>
            <a:lvl3pPr lvl="2" rtl="0">
              <a:buNone/>
              <a:defRPr sz="1100">
                <a:solidFill>
                  <a:schemeClr val="dk2"/>
                </a:solidFill>
              </a:defRPr>
            </a:lvl3pPr>
            <a:lvl4pPr lvl="3" rtl="0">
              <a:buNone/>
              <a:defRPr sz="1100">
                <a:solidFill>
                  <a:schemeClr val="dk2"/>
                </a:solidFill>
              </a:defRPr>
            </a:lvl4pPr>
            <a:lvl5pPr lvl="4" rtl="0">
              <a:buNone/>
              <a:defRPr sz="1100">
                <a:solidFill>
                  <a:schemeClr val="dk2"/>
                </a:solidFill>
              </a:defRPr>
            </a:lvl5pPr>
            <a:lvl6pPr lvl="5" rtl="0">
              <a:buNone/>
              <a:defRPr sz="1100">
                <a:solidFill>
                  <a:schemeClr val="dk2"/>
                </a:solidFill>
              </a:defRPr>
            </a:lvl6pPr>
            <a:lvl7pPr lvl="6" rtl="0">
              <a:buNone/>
              <a:defRPr sz="1100">
                <a:solidFill>
                  <a:schemeClr val="dk2"/>
                </a:solidFill>
              </a:defRPr>
            </a:lvl7pPr>
            <a:lvl8pPr lvl="7" rtl="0">
              <a:buNone/>
              <a:defRPr sz="1100">
                <a:solidFill>
                  <a:schemeClr val="dk2"/>
                </a:solidFill>
              </a:defRPr>
            </a:lvl8pPr>
            <a:lvl9pPr lvl="8" rtl="0">
              <a:buNone/>
              <a:defRPr sz="11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
        <p:nvSpPr>
          <p:cNvPr id="221" name="Google Shape;221;p34"/>
          <p:cNvSpPr/>
          <p:nvPr/>
        </p:nvSpPr>
        <p:spPr>
          <a:xfrm>
            <a:off x="4416275" y="1976923"/>
            <a:ext cx="4045200" cy="28713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34"/>
          <p:cNvSpPr/>
          <p:nvPr/>
        </p:nvSpPr>
        <p:spPr>
          <a:xfrm rot="444408">
            <a:off x="5636457" y="2500588"/>
            <a:ext cx="1505663" cy="1505327"/>
          </a:xfrm>
          <a:prstGeom prst="pie">
            <a:avLst>
              <a:gd name="adj1" fmla="val 8241844"/>
              <a:gd name="adj2" fmla="val 12554936"/>
            </a:avLst>
          </a:prstGeom>
          <a:solidFill>
            <a:schemeClr val="lt1"/>
          </a:solidFill>
          <a:ln>
            <a:noFill/>
          </a:ln>
        </p:spPr>
        <p:txBody>
          <a:bodyPr spcFirstLastPara="1" wrap="square" lIns="68575" tIns="68575" rIns="68575" bIns="68575" anchor="ctr" anchorCtr="0">
            <a:noAutofit/>
          </a:bodyPr>
          <a:lstStyle/>
          <a:p>
            <a:pPr marL="0" lvl="0" indent="0" algn="l" rtl="0">
              <a:spcBef>
                <a:spcPts val="0"/>
              </a:spcBef>
              <a:spcAft>
                <a:spcPts val="0"/>
              </a:spcAft>
              <a:buSzPts val="1100"/>
              <a:buNone/>
            </a:pPr>
            <a:endParaRPr sz="1100"/>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Differentiators / 4 column text">
  <p:cSld name="BIG_NUMBER">
    <p:bg>
      <p:bgPr>
        <a:solidFill>
          <a:schemeClr val="dk1"/>
        </a:solidFill>
        <a:effectLst/>
      </p:bgPr>
    </p:bg>
    <p:spTree>
      <p:nvGrpSpPr>
        <p:cNvPr id="1" name="Shape 223"/>
        <p:cNvGrpSpPr/>
        <p:nvPr/>
      </p:nvGrpSpPr>
      <p:grpSpPr>
        <a:xfrm>
          <a:off x="0" y="0"/>
          <a:ext cx="0" cy="0"/>
          <a:chOff x="0" y="0"/>
          <a:chExt cx="0" cy="0"/>
        </a:xfrm>
      </p:grpSpPr>
      <p:sp>
        <p:nvSpPr>
          <p:cNvPr id="224" name="Google Shape;224;p35"/>
          <p:cNvSpPr/>
          <p:nvPr/>
        </p:nvSpPr>
        <p:spPr>
          <a:xfrm>
            <a:off x="0" y="1324925"/>
            <a:ext cx="4572000" cy="19104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225" name="Google Shape;225;p35"/>
          <p:cNvSpPr/>
          <p:nvPr/>
        </p:nvSpPr>
        <p:spPr>
          <a:xfrm>
            <a:off x="0" y="3235076"/>
            <a:ext cx="4572000" cy="1914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chemeClr val="dk2"/>
              </a:solidFill>
            </a:endParaRPr>
          </a:p>
        </p:txBody>
      </p:sp>
      <p:sp>
        <p:nvSpPr>
          <p:cNvPr id="226" name="Google Shape;226;p35"/>
          <p:cNvSpPr/>
          <p:nvPr/>
        </p:nvSpPr>
        <p:spPr>
          <a:xfrm>
            <a:off x="4571892" y="3235076"/>
            <a:ext cx="4572000" cy="19149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chemeClr val="lt1"/>
              </a:solidFill>
            </a:endParaRPr>
          </a:p>
        </p:txBody>
      </p:sp>
      <p:sp>
        <p:nvSpPr>
          <p:cNvPr id="227" name="Google Shape;227;p35"/>
          <p:cNvSpPr/>
          <p:nvPr/>
        </p:nvSpPr>
        <p:spPr>
          <a:xfrm>
            <a:off x="4571892" y="1324925"/>
            <a:ext cx="4572000" cy="1910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chemeClr val="accent5"/>
              </a:solidFill>
            </a:endParaRPr>
          </a:p>
        </p:txBody>
      </p:sp>
      <p:sp>
        <p:nvSpPr>
          <p:cNvPr id="228" name="Google Shape;228;p35"/>
          <p:cNvSpPr txBox="1">
            <a:spLocks noGrp="1"/>
          </p:cNvSpPr>
          <p:nvPr>
            <p:ph type="subTitle" idx="1"/>
          </p:nvPr>
        </p:nvSpPr>
        <p:spPr>
          <a:xfrm>
            <a:off x="480420" y="290626"/>
            <a:ext cx="3592200" cy="3372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1400"/>
              <a:buFont typeface="Hepta Slab Medium"/>
              <a:buNone/>
              <a:defRPr>
                <a:solidFill>
                  <a:schemeClr val="lt1"/>
                </a:solidFill>
                <a:latin typeface="Hepta Slab Medium"/>
                <a:ea typeface="Hepta Slab Medium"/>
                <a:cs typeface="Hepta Slab Medium"/>
                <a:sym typeface="Hepta Slab Medium"/>
              </a:defRPr>
            </a:lvl1pPr>
            <a:lvl2pPr lvl="1">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2pPr>
            <a:lvl3pPr lvl="2">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3pPr>
            <a:lvl4pPr lvl="3">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4pPr>
            <a:lvl5pPr lvl="4">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5pPr>
            <a:lvl6pPr lvl="5">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6pPr>
            <a:lvl7pPr lvl="6">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7pPr>
            <a:lvl8pPr lvl="7">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8pPr>
            <a:lvl9pPr lvl="8">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9pPr>
          </a:lstStyle>
          <a:p>
            <a:endParaRPr/>
          </a:p>
        </p:txBody>
      </p:sp>
      <p:sp>
        <p:nvSpPr>
          <p:cNvPr id="229" name="Google Shape;229;p35"/>
          <p:cNvSpPr txBox="1">
            <a:spLocks noGrp="1"/>
          </p:cNvSpPr>
          <p:nvPr>
            <p:ph type="body" idx="2"/>
          </p:nvPr>
        </p:nvSpPr>
        <p:spPr>
          <a:xfrm>
            <a:off x="480425" y="610475"/>
            <a:ext cx="4878300" cy="6003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marL="914400" lvl="1"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marL="1371600" lvl="2"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marL="1828800" lvl="3"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marL="2286000" lvl="4" indent="-29845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marL="2743200" lvl="5"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marL="3200400" lvl="6"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marL="3657600" lvl="7"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marL="4114800" lvl="8"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a:endParaRPr/>
          </a:p>
        </p:txBody>
      </p:sp>
      <p:sp>
        <p:nvSpPr>
          <p:cNvPr id="230" name="Google Shape;230;p35"/>
          <p:cNvSpPr txBox="1">
            <a:spLocks noGrp="1"/>
          </p:cNvSpPr>
          <p:nvPr>
            <p:ph type="sldNum" idx="12"/>
          </p:nvPr>
        </p:nvSpPr>
        <p:spPr>
          <a:xfrm>
            <a:off x="8490529" y="250829"/>
            <a:ext cx="348900" cy="178200"/>
          </a:xfrm>
          <a:prstGeom prst="rect">
            <a:avLst/>
          </a:prstGeom>
        </p:spPr>
        <p:txBody>
          <a:bodyPr spcFirstLastPara="1" wrap="square" lIns="91425" tIns="91425" rIns="91425" bIns="91425" anchor="t" anchorCtr="0">
            <a:noAutofit/>
          </a:bodyPr>
          <a:lstStyle>
            <a:lvl1pPr lvl="0" rtl="0">
              <a:buNone/>
              <a:defRPr sz="1100">
                <a:solidFill>
                  <a:schemeClr val="dk2"/>
                </a:solidFill>
              </a:defRPr>
            </a:lvl1pPr>
            <a:lvl2pPr lvl="1" rtl="0">
              <a:buNone/>
              <a:defRPr sz="1100">
                <a:solidFill>
                  <a:schemeClr val="dk2"/>
                </a:solidFill>
              </a:defRPr>
            </a:lvl2pPr>
            <a:lvl3pPr lvl="2" rtl="0">
              <a:buNone/>
              <a:defRPr sz="1100">
                <a:solidFill>
                  <a:schemeClr val="dk2"/>
                </a:solidFill>
              </a:defRPr>
            </a:lvl3pPr>
            <a:lvl4pPr lvl="3" rtl="0">
              <a:buNone/>
              <a:defRPr sz="1100">
                <a:solidFill>
                  <a:schemeClr val="dk2"/>
                </a:solidFill>
              </a:defRPr>
            </a:lvl4pPr>
            <a:lvl5pPr lvl="4" rtl="0">
              <a:buNone/>
              <a:defRPr sz="1100">
                <a:solidFill>
                  <a:schemeClr val="dk2"/>
                </a:solidFill>
              </a:defRPr>
            </a:lvl5pPr>
            <a:lvl6pPr lvl="5" rtl="0">
              <a:buNone/>
              <a:defRPr sz="1100">
                <a:solidFill>
                  <a:schemeClr val="dk2"/>
                </a:solidFill>
              </a:defRPr>
            </a:lvl6pPr>
            <a:lvl7pPr lvl="6" rtl="0">
              <a:buNone/>
              <a:defRPr sz="1100">
                <a:solidFill>
                  <a:schemeClr val="dk2"/>
                </a:solidFill>
              </a:defRPr>
            </a:lvl7pPr>
            <a:lvl8pPr lvl="7" rtl="0">
              <a:buNone/>
              <a:defRPr sz="1100">
                <a:solidFill>
                  <a:schemeClr val="dk2"/>
                </a:solidFill>
              </a:defRPr>
            </a:lvl8pPr>
            <a:lvl9pPr lvl="8" rtl="0">
              <a:buNone/>
              <a:defRPr sz="11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Section Header" type="blank">
  <p:cSld name="BLANK">
    <p:spTree>
      <p:nvGrpSpPr>
        <p:cNvPr id="1" name="Shape 231"/>
        <p:cNvGrpSpPr/>
        <p:nvPr/>
      </p:nvGrpSpPr>
      <p:grpSpPr>
        <a:xfrm>
          <a:off x="0" y="0"/>
          <a:ext cx="0" cy="0"/>
          <a:chOff x="0" y="0"/>
          <a:chExt cx="0" cy="0"/>
        </a:xfrm>
      </p:grpSpPr>
      <p:sp>
        <p:nvSpPr>
          <p:cNvPr id="232" name="Google Shape;232;p36"/>
          <p:cNvSpPr txBox="1">
            <a:spLocks noGrp="1"/>
          </p:cNvSpPr>
          <p:nvPr>
            <p:ph type="title"/>
          </p:nvPr>
        </p:nvSpPr>
        <p:spPr>
          <a:xfrm>
            <a:off x="697350" y="2932550"/>
            <a:ext cx="7749300" cy="10158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dk1"/>
              </a:buClr>
              <a:buSzPts val="3600"/>
              <a:buFont typeface="Hepta Slab Medium"/>
              <a:buNone/>
              <a:defRPr>
                <a:latin typeface="Hepta Slab Medium"/>
                <a:ea typeface="Hepta Slab Medium"/>
                <a:cs typeface="Hepta Slab Medium"/>
                <a:sym typeface="Hepta Slab Medium"/>
              </a:defRPr>
            </a:lvl1pPr>
            <a:lvl2pPr lvl="1"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2pPr>
            <a:lvl3pPr lvl="2"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3pPr>
            <a:lvl4pPr lvl="3"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4pPr>
            <a:lvl5pPr lvl="4"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5pPr>
            <a:lvl6pPr lvl="5"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6pPr>
            <a:lvl7pPr lvl="6"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7pPr>
            <a:lvl8pPr lvl="7"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8pPr>
            <a:lvl9pPr lvl="8"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9pPr>
          </a:lstStyle>
          <a:p>
            <a:endParaRPr/>
          </a:p>
        </p:txBody>
      </p:sp>
      <p:sp>
        <p:nvSpPr>
          <p:cNvPr id="233" name="Google Shape;233;p36"/>
          <p:cNvSpPr txBox="1">
            <a:spLocks noGrp="1"/>
          </p:cNvSpPr>
          <p:nvPr>
            <p:ph type="title" idx="2"/>
          </p:nvPr>
        </p:nvSpPr>
        <p:spPr>
          <a:xfrm>
            <a:off x="3278250" y="1194450"/>
            <a:ext cx="2587500" cy="19926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accent1"/>
              </a:buClr>
              <a:buSzPts val="12800"/>
              <a:buNone/>
              <a:defRPr sz="12800">
                <a:solidFill>
                  <a:schemeClr val="accent1"/>
                </a:solidFill>
              </a:defRPr>
            </a:lvl1pPr>
            <a:lvl2pPr lvl="1" algn="ctr">
              <a:spcBef>
                <a:spcPts val="0"/>
              </a:spcBef>
              <a:spcAft>
                <a:spcPts val="0"/>
              </a:spcAft>
              <a:buClr>
                <a:schemeClr val="accent1"/>
              </a:buClr>
              <a:buSzPts val="12800"/>
              <a:buNone/>
              <a:defRPr sz="12800">
                <a:solidFill>
                  <a:schemeClr val="accent1"/>
                </a:solidFill>
                <a:latin typeface="Barlow Light"/>
                <a:ea typeface="Barlow Light"/>
                <a:cs typeface="Barlow Light"/>
                <a:sym typeface="Barlow Light"/>
              </a:defRPr>
            </a:lvl2pPr>
            <a:lvl3pPr lvl="2" algn="ctr">
              <a:spcBef>
                <a:spcPts val="0"/>
              </a:spcBef>
              <a:spcAft>
                <a:spcPts val="0"/>
              </a:spcAft>
              <a:buClr>
                <a:schemeClr val="accent1"/>
              </a:buClr>
              <a:buSzPts val="12800"/>
              <a:buNone/>
              <a:defRPr sz="12800">
                <a:solidFill>
                  <a:schemeClr val="accent1"/>
                </a:solidFill>
                <a:latin typeface="Barlow Light"/>
                <a:ea typeface="Barlow Light"/>
                <a:cs typeface="Barlow Light"/>
                <a:sym typeface="Barlow Light"/>
              </a:defRPr>
            </a:lvl3pPr>
            <a:lvl4pPr lvl="3" algn="ctr">
              <a:spcBef>
                <a:spcPts val="0"/>
              </a:spcBef>
              <a:spcAft>
                <a:spcPts val="0"/>
              </a:spcAft>
              <a:buClr>
                <a:schemeClr val="accent1"/>
              </a:buClr>
              <a:buSzPts val="12800"/>
              <a:buNone/>
              <a:defRPr sz="12800">
                <a:solidFill>
                  <a:schemeClr val="accent1"/>
                </a:solidFill>
                <a:latin typeface="Barlow Light"/>
                <a:ea typeface="Barlow Light"/>
                <a:cs typeface="Barlow Light"/>
                <a:sym typeface="Barlow Light"/>
              </a:defRPr>
            </a:lvl4pPr>
            <a:lvl5pPr lvl="4" algn="ctr">
              <a:spcBef>
                <a:spcPts val="0"/>
              </a:spcBef>
              <a:spcAft>
                <a:spcPts val="0"/>
              </a:spcAft>
              <a:buClr>
                <a:schemeClr val="accent1"/>
              </a:buClr>
              <a:buSzPts val="12800"/>
              <a:buNone/>
              <a:defRPr sz="12800">
                <a:solidFill>
                  <a:schemeClr val="accent1"/>
                </a:solidFill>
                <a:latin typeface="Barlow Light"/>
                <a:ea typeface="Barlow Light"/>
                <a:cs typeface="Barlow Light"/>
                <a:sym typeface="Barlow Light"/>
              </a:defRPr>
            </a:lvl5pPr>
            <a:lvl6pPr lvl="5" algn="ctr">
              <a:spcBef>
                <a:spcPts val="0"/>
              </a:spcBef>
              <a:spcAft>
                <a:spcPts val="0"/>
              </a:spcAft>
              <a:buClr>
                <a:schemeClr val="accent1"/>
              </a:buClr>
              <a:buSzPts val="12800"/>
              <a:buNone/>
              <a:defRPr sz="12800">
                <a:solidFill>
                  <a:schemeClr val="accent1"/>
                </a:solidFill>
                <a:latin typeface="Barlow Light"/>
                <a:ea typeface="Barlow Light"/>
                <a:cs typeface="Barlow Light"/>
                <a:sym typeface="Barlow Light"/>
              </a:defRPr>
            </a:lvl6pPr>
            <a:lvl7pPr lvl="6" algn="ctr">
              <a:spcBef>
                <a:spcPts val="0"/>
              </a:spcBef>
              <a:spcAft>
                <a:spcPts val="0"/>
              </a:spcAft>
              <a:buClr>
                <a:schemeClr val="accent1"/>
              </a:buClr>
              <a:buSzPts val="12800"/>
              <a:buNone/>
              <a:defRPr sz="12800">
                <a:solidFill>
                  <a:schemeClr val="accent1"/>
                </a:solidFill>
                <a:latin typeface="Barlow Light"/>
                <a:ea typeface="Barlow Light"/>
                <a:cs typeface="Barlow Light"/>
                <a:sym typeface="Barlow Light"/>
              </a:defRPr>
            </a:lvl7pPr>
            <a:lvl8pPr lvl="7" algn="ctr">
              <a:spcBef>
                <a:spcPts val="0"/>
              </a:spcBef>
              <a:spcAft>
                <a:spcPts val="0"/>
              </a:spcAft>
              <a:buClr>
                <a:schemeClr val="accent1"/>
              </a:buClr>
              <a:buSzPts val="12800"/>
              <a:buNone/>
              <a:defRPr sz="12800">
                <a:solidFill>
                  <a:schemeClr val="accent1"/>
                </a:solidFill>
                <a:latin typeface="Barlow Light"/>
                <a:ea typeface="Barlow Light"/>
                <a:cs typeface="Barlow Light"/>
                <a:sym typeface="Barlow Light"/>
              </a:defRPr>
            </a:lvl8pPr>
            <a:lvl9pPr lvl="8" algn="ctr">
              <a:spcBef>
                <a:spcPts val="0"/>
              </a:spcBef>
              <a:spcAft>
                <a:spcPts val="0"/>
              </a:spcAft>
              <a:buClr>
                <a:schemeClr val="accent1"/>
              </a:buClr>
              <a:buSzPts val="12800"/>
              <a:buNone/>
              <a:defRPr sz="12800">
                <a:solidFill>
                  <a:schemeClr val="accent1"/>
                </a:solidFill>
                <a:latin typeface="Barlow Light"/>
                <a:ea typeface="Barlow Light"/>
                <a:cs typeface="Barlow Light"/>
                <a:sym typeface="Barlow Light"/>
              </a:defRPr>
            </a:lvl9pPr>
          </a:lstStyle>
          <a:p>
            <a:endParaRPr/>
          </a:p>
        </p:txBody>
      </p:sp>
      <p:sp>
        <p:nvSpPr>
          <p:cNvPr id="234" name="Google Shape;234;p3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 1 column text">
  <p:cSld name="TITLE_1">
    <p:bg>
      <p:bgPr>
        <a:solidFill>
          <a:schemeClr val="dk1"/>
        </a:solidFill>
        <a:effectLst/>
      </p:bgPr>
    </p:bg>
    <p:spTree>
      <p:nvGrpSpPr>
        <p:cNvPr id="1" name="Shape 235"/>
        <p:cNvGrpSpPr/>
        <p:nvPr/>
      </p:nvGrpSpPr>
      <p:grpSpPr>
        <a:xfrm>
          <a:off x="0" y="0"/>
          <a:ext cx="0" cy="0"/>
          <a:chOff x="0" y="0"/>
          <a:chExt cx="0" cy="0"/>
        </a:xfrm>
      </p:grpSpPr>
      <p:sp>
        <p:nvSpPr>
          <p:cNvPr id="236" name="Google Shape;236;p37"/>
          <p:cNvSpPr/>
          <p:nvPr/>
        </p:nvSpPr>
        <p:spPr>
          <a:xfrm>
            <a:off x="0" y="0"/>
            <a:ext cx="9144000" cy="1631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37"/>
          <p:cNvSpPr txBox="1">
            <a:spLocks noGrp="1"/>
          </p:cNvSpPr>
          <p:nvPr>
            <p:ph type="subTitle" idx="1"/>
          </p:nvPr>
        </p:nvSpPr>
        <p:spPr>
          <a:xfrm>
            <a:off x="791150" y="522625"/>
            <a:ext cx="5938800" cy="1108200"/>
          </a:xfrm>
          <a:prstGeom prst="rect">
            <a:avLst/>
          </a:prstGeom>
        </p:spPr>
        <p:txBody>
          <a:bodyPr spcFirstLastPara="1" wrap="square" lIns="0" tIns="0" rIns="0" bIns="0" anchor="t" anchorCtr="0">
            <a:noAutofit/>
          </a:bodyPr>
          <a:lstStyle>
            <a:lvl1pPr lvl="0">
              <a:spcBef>
                <a:spcPts val="0"/>
              </a:spcBef>
              <a:spcAft>
                <a:spcPts val="0"/>
              </a:spcAft>
              <a:buClr>
                <a:schemeClr val="accent1"/>
              </a:buClr>
              <a:buSzPts val="3600"/>
              <a:buFont typeface="Hepta Slab Medium"/>
              <a:buNone/>
              <a:defRPr sz="3600">
                <a:solidFill>
                  <a:schemeClr val="accent1"/>
                </a:solidFill>
                <a:latin typeface="Hepta Slab Medium"/>
                <a:ea typeface="Hepta Slab Medium"/>
                <a:cs typeface="Hepta Slab Medium"/>
                <a:sym typeface="Hepta Slab Medium"/>
              </a:defRPr>
            </a:lvl1pPr>
            <a:lvl2pPr lvl="1">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2pPr>
            <a:lvl3pPr lvl="2">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3pPr>
            <a:lvl4pPr lvl="3">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4pPr>
            <a:lvl5pPr lvl="4">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5pPr>
            <a:lvl6pPr lvl="5">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6pPr>
            <a:lvl7pPr lvl="6">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7pPr>
            <a:lvl8pPr lvl="7">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8pPr>
            <a:lvl9pPr lvl="8">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9pPr>
          </a:lstStyle>
          <a:p>
            <a:endParaRPr/>
          </a:p>
        </p:txBody>
      </p:sp>
      <p:sp>
        <p:nvSpPr>
          <p:cNvPr id="238" name="Google Shape;238;p37"/>
          <p:cNvSpPr txBox="1">
            <a:spLocks noGrp="1"/>
          </p:cNvSpPr>
          <p:nvPr>
            <p:ph type="body" idx="2"/>
          </p:nvPr>
        </p:nvSpPr>
        <p:spPr>
          <a:xfrm>
            <a:off x="810075" y="2065225"/>
            <a:ext cx="7539900" cy="2777400"/>
          </a:xfrm>
          <a:prstGeom prst="rect">
            <a:avLst/>
          </a:prstGeom>
        </p:spPr>
        <p:txBody>
          <a:bodyPr spcFirstLastPara="1" wrap="square" lIns="91425" tIns="91425" rIns="91425" bIns="91425" anchor="t" anchorCtr="0">
            <a:noAutofit/>
          </a:bodyPr>
          <a:lstStyle>
            <a:lvl1pPr marL="457200" lvl="0" indent="-406400">
              <a:spcBef>
                <a:spcPts val="0"/>
              </a:spcBef>
              <a:spcAft>
                <a:spcPts val="0"/>
              </a:spcAft>
              <a:buClr>
                <a:schemeClr val="lt1"/>
              </a:buClr>
              <a:buSzPts val="2800"/>
              <a:buChar char="●"/>
              <a:defRPr sz="2800">
                <a:solidFill>
                  <a:schemeClr val="lt1"/>
                </a:solidFill>
              </a:defRPr>
            </a:lvl1pPr>
            <a:lvl2pPr marL="914400" lvl="1" indent="-406400">
              <a:spcBef>
                <a:spcPts val="0"/>
              </a:spcBef>
              <a:spcAft>
                <a:spcPts val="0"/>
              </a:spcAft>
              <a:buClr>
                <a:schemeClr val="lt1"/>
              </a:buClr>
              <a:buSzPts val="2800"/>
              <a:buChar char="○"/>
              <a:defRPr sz="2800">
                <a:solidFill>
                  <a:schemeClr val="lt1"/>
                </a:solidFill>
              </a:defRPr>
            </a:lvl2pPr>
            <a:lvl3pPr marL="1371600" lvl="2" indent="-406400">
              <a:spcBef>
                <a:spcPts val="0"/>
              </a:spcBef>
              <a:spcAft>
                <a:spcPts val="0"/>
              </a:spcAft>
              <a:buClr>
                <a:schemeClr val="lt1"/>
              </a:buClr>
              <a:buSzPts val="2800"/>
              <a:buChar char="■"/>
              <a:defRPr sz="2800">
                <a:solidFill>
                  <a:schemeClr val="lt1"/>
                </a:solidFill>
              </a:defRPr>
            </a:lvl3pPr>
            <a:lvl4pPr marL="1828800" lvl="3" indent="-406400">
              <a:spcBef>
                <a:spcPts val="0"/>
              </a:spcBef>
              <a:spcAft>
                <a:spcPts val="0"/>
              </a:spcAft>
              <a:buClr>
                <a:schemeClr val="lt1"/>
              </a:buClr>
              <a:buSzPts val="2800"/>
              <a:buChar char="●"/>
              <a:defRPr sz="2800">
                <a:solidFill>
                  <a:schemeClr val="lt1"/>
                </a:solidFill>
              </a:defRPr>
            </a:lvl4pPr>
            <a:lvl5pPr marL="2286000" lvl="4" indent="-406400">
              <a:spcBef>
                <a:spcPts val="0"/>
              </a:spcBef>
              <a:spcAft>
                <a:spcPts val="0"/>
              </a:spcAft>
              <a:buClr>
                <a:schemeClr val="lt1"/>
              </a:buClr>
              <a:buSzPts val="2800"/>
              <a:buChar char="○"/>
              <a:defRPr sz="2800">
                <a:solidFill>
                  <a:schemeClr val="lt1"/>
                </a:solidFill>
              </a:defRPr>
            </a:lvl5pPr>
            <a:lvl6pPr marL="2743200" lvl="5" indent="-406400">
              <a:spcBef>
                <a:spcPts val="0"/>
              </a:spcBef>
              <a:spcAft>
                <a:spcPts val="0"/>
              </a:spcAft>
              <a:buClr>
                <a:schemeClr val="lt1"/>
              </a:buClr>
              <a:buSzPts val="2800"/>
              <a:buChar char="■"/>
              <a:defRPr sz="2800">
                <a:solidFill>
                  <a:schemeClr val="lt1"/>
                </a:solidFill>
              </a:defRPr>
            </a:lvl6pPr>
            <a:lvl7pPr marL="3200400" lvl="6" indent="-406400">
              <a:spcBef>
                <a:spcPts val="0"/>
              </a:spcBef>
              <a:spcAft>
                <a:spcPts val="0"/>
              </a:spcAft>
              <a:buClr>
                <a:schemeClr val="lt1"/>
              </a:buClr>
              <a:buSzPts val="2800"/>
              <a:buChar char="●"/>
              <a:defRPr sz="2800">
                <a:solidFill>
                  <a:schemeClr val="lt1"/>
                </a:solidFill>
              </a:defRPr>
            </a:lvl7pPr>
            <a:lvl8pPr marL="3657600" lvl="7" indent="-406400">
              <a:spcBef>
                <a:spcPts val="0"/>
              </a:spcBef>
              <a:spcAft>
                <a:spcPts val="0"/>
              </a:spcAft>
              <a:buClr>
                <a:schemeClr val="lt1"/>
              </a:buClr>
              <a:buSzPts val="2800"/>
              <a:buChar char="○"/>
              <a:defRPr sz="2800">
                <a:solidFill>
                  <a:schemeClr val="lt1"/>
                </a:solidFill>
              </a:defRPr>
            </a:lvl8pPr>
            <a:lvl9pPr marL="4114800" lvl="8" indent="-406400">
              <a:spcBef>
                <a:spcPts val="0"/>
              </a:spcBef>
              <a:spcAft>
                <a:spcPts val="0"/>
              </a:spcAft>
              <a:buClr>
                <a:schemeClr val="lt1"/>
              </a:buClr>
              <a:buSzPts val="2800"/>
              <a:buChar char="■"/>
              <a:defRPr sz="2800">
                <a:solidFill>
                  <a:schemeClr val="lt1"/>
                </a:solidFill>
              </a:defRPr>
            </a:lvl9pPr>
          </a:lstStyle>
          <a:p>
            <a:endParaRPr/>
          </a:p>
        </p:txBody>
      </p:sp>
      <p:sp>
        <p:nvSpPr>
          <p:cNvPr id="239" name="Google Shape;239;p37"/>
          <p:cNvSpPr txBox="1">
            <a:spLocks noGrp="1"/>
          </p:cNvSpPr>
          <p:nvPr>
            <p:ph type="sldNum" idx="12"/>
          </p:nvPr>
        </p:nvSpPr>
        <p:spPr>
          <a:xfrm>
            <a:off x="8490529" y="250829"/>
            <a:ext cx="348900" cy="178200"/>
          </a:xfrm>
          <a:prstGeom prst="rect">
            <a:avLst/>
          </a:prstGeom>
        </p:spPr>
        <p:txBody>
          <a:bodyPr spcFirstLastPara="1" wrap="square" lIns="91425" tIns="91425" rIns="91425" bIns="91425" anchor="t" anchorCtr="0">
            <a:noAutofit/>
          </a:bodyPr>
          <a:lstStyle>
            <a:lvl1pPr lvl="0" rtl="0">
              <a:buNone/>
              <a:defRPr sz="1100">
                <a:solidFill>
                  <a:schemeClr val="accent1"/>
                </a:solidFill>
              </a:defRPr>
            </a:lvl1pPr>
            <a:lvl2pPr lvl="1" rtl="0">
              <a:buNone/>
              <a:defRPr sz="1100">
                <a:solidFill>
                  <a:schemeClr val="accent1"/>
                </a:solidFill>
              </a:defRPr>
            </a:lvl2pPr>
            <a:lvl3pPr lvl="2" rtl="0">
              <a:buNone/>
              <a:defRPr sz="1100">
                <a:solidFill>
                  <a:schemeClr val="accent1"/>
                </a:solidFill>
              </a:defRPr>
            </a:lvl3pPr>
            <a:lvl4pPr lvl="3" rtl="0">
              <a:buNone/>
              <a:defRPr sz="1100">
                <a:solidFill>
                  <a:schemeClr val="accent1"/>
                </a:solidFill>
              </a:defRPr>
            </a:lvl4pPr>
            <a:lvl5pPr lvl="4" rtl="0">
              <a:buNone/>
              <a:defRPr sz="1100">
                <a:solidFill>
                  <a:schemeClr val="accent1"/>
                </a:solidFill>
              </a:defRPr>
            </a:lvl5pPr>
            <a:lvl6pPr lvl="5" rtl="0">
              <a:buNone/>
              <a:defRPr sz="1100">
                <a:solidFill>
                  <a:schemeClr val="accent1"/>
                </a:solidFill>
              </a:defRPr>
            </a:lvl6pPr>
            <a:lvl7pPr lvl="6" rtl="0">
              <a:buNone/>
              <a:defRPr sz="1100">
                <a:solidFill>
                  <a:schemeClr val="accent1"/>
                </a:solidFill>
              </a:defRPr>
            </a:lvl7pPr>
            <a:lvl8pPr lvl="7" rtl="0">
              <a:buNone/>
              <a:defRPr sz="1100">
                <a:solidFill>
                  <a:schemeClr val="accent1"/>
                </a:solidFill>
              </a:defRPr>
            </a:lvl8pPr>
            <a:lvl9pPr lvl="8" rtl="0">
              <a:buNone/>
              <a:defRPr sz="1100">
                <a:solidFill>
                  <a:schemeClr val="accen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1 Background Image + Text">
  <p:cSld name="CUSTOM">
    <p:spTree>
      <p:nvGrpSpPr>
        <p:cNvPr id="1" name="Shape 240"/>
        <p:cNvGrpSpPr/>
        <p:nvPr/>
      </p:nvGrpSpPr>
      <p:grpSpPr>
        <a:xfrm>
          <a:off x="0" y="0"/>
          <a:ext cx="0" cy="0"/>
          <a:chOff x="0" y="0"/>
          <a:chExt cx="0" cy="0"/>
        </a:xfrm>
      </p:grpSpPr>
      <p:sp>
        <p:nvSpPr>
          <p:cNvPr id="241" name="Google Shape;241;p38"/>
          <p:cNvSpPr>
            <a:spLocks noGrp="1"/>
          </p:cNvSpPr>
          <p:nvPr>
            <p:ph type="pic" idx="2"/>
          </p:nvPr>
        </p:nvSpPr>
        <p:spPr>
          <a:xfrm>
            <a:off x="0" y="0"/>
            <a:ext cx="9144000" cy="5143500"/>
          </a:xfrm>
          <a:prstGeom prst="rect">
            <a:avLst/>
          </a:prstGeom>
          <a:noFill/>
          <a:ln>
            <a:noFill/>
          </a:ln>
        </p:spPr>
      </p:sp>
      <p:sp>
        <p:nvSpPr>
          <p:cNvPr id="242" name="Google Shape;242;p38"/>
          <p:cNvSpPr txBox="1">
            <a:spLocks noGrp="1"/>
          </p:cNvSpPr>
          <p:nvPr>
            <p:ph type="body" idx="1"/>
          </p:nvPr>
        </p:nvSpPr>
        <p:spPr>
          <a:xfrm>
            <a:off x="4655675" y="956675"/>
            <a:ext cx="3965400" cy="775200"/>
          </a:xfrm>
          <a:prstGeom prst="rect">
            <a:avLst/>
          </a:prstGeom>
          <a:solidFill>
            <a:schemeClr val="lt1"/>
          </a:solidFill>
        </p:spPr>
        <p:txBody>
          <a:bodyPr spcFirstLastPara="1" wrap="square" lIns="274300" tIns="0" rIns="274300" bIns="274300" anchor="t" anchorCtr="0">
            <a:noAutofit/>
          </a:bodyPr>
          <a:lstStyle>
            <a:lvl1pPr marL="457200" lvl="0" indent="-298450">
              <a:spcBef>
                <a:spcPts val="0"/>
              </a:spcBef>
              <a:spcAft>
                <a:spcPts val="0"/>
              </a:spcAft>
              <a:buClr>
                <a:schemeClr val="dk1"/>
              </a:buClr>
              <a:buSzPts val="1100"/>
              <a:buFont typeface="Barlow"/>
              <a:buChar char="●"/>
              <a:defRPr sz="1100">
                <a:latin typeface="Barlow"/>
                <a:ea typeface="Barlow"/>
                <a:cs typeface="Barlow"/>
                <a:sym typeface="Barlow"/>
              </a:defRPr>
            </a:lvl1pPr>
            <a:lvl2pPr marL="914400" lvl="1" indent="-298450">
              <a:spcBef>
                <a:spcPts val="0"/>
              </a:spcBef>
              <a:spcAft>
                <a:spcPts val="0"/>
              </a:spcAft>
              <a:buClr>
                <a:schemeClr val="dk1"/>
              </a:buClr>
              <a:buSzPts val="1100"/>
              <a:buFont typeface="Barlow"/>
              <a:buChar char="○"/>
              <a:defRPr sz="1100">
                <a:latin typeface="Barlow"/>
                <a:ea typeface="Barlow"/>
                <a:cs typeface="Barlow"/>
                <a:sym typeface="Barlow"/>
              </a:defRPr>
            </a:lvl2pPr>
            <a:lvl3pPr marL="1371600" lvl="2" indent="-298450">
              <a:spcBef>
                <a:spcPts val="0"/>
              </a:spcBef>
              <a:spcAft>
                <a:spcPts val="0"/>
              </a:spcAft>
              <a:buClr>
                <a:schemeClr val="dk1"/>
              </a:buClr>
              <a:buSzPts val="1100"/>
              <a:buFont typeface="Barlow"/>
              <a:buChar char="■"/>
              <a:defRPr sz="1100">
                <a:latin typeface="Barlow"/>
                <a:ea typeface="Barlow"/>
                <a:cs typeface="Barlow"/>
                <a:sym typeface="Barlow"/>
              </a:defRPr>
            </a:lvl3pPr>
            <a:lvl4pPr marL="1828800" lvl="3" indent="-298450">
              <a:spcBef>
                <a:spcPts val="0"/>
              </a:spcBef>
              <a:spcAft>
                <a:spcPts val="0"/>
              </a:spcAft>
              <a:buClr>
                <a:schemeClr val="dk1"/>
              </a:buClr>
              <a:buSzPts val="1100"/>
              <a:buFont typeface="Barlow"/>
              <a:buChar char="●"/>
              <a:defRPr sz="1100">
                <a:latin typeface="Barlow"/>
                <a:ea typeface="Barlow"/>
                <a:cs typeface="Barlow"/>
                <a:sym typeface="Barlow"/>
              </a:defRPr>
            </a:lvl4pPr>
            <a:lvl5pPr marL="2286000" lvl="4" indent="-298450">
              <a:spcBef>
                <a:spcPts val="0"/>
              </a:spcBef>
              <a:spcAft>
                <a:spcPts val="0"/>
              </a:spcAft>
              <a:buClr>
                <a:schemeClr val="dk1"/>
              </a:buClr>
              <a:buSzPts val="1100"/>
              <a:buFont typeface="Barlow"/>
              <a:buChar char="○"/>
              <a:defRPr>
                <a:latin typeface="Barlow"/>
                <a:ea typeface="Barlow"/>
                <a:cs typeface="Barlow"/>
                <a:sym typeface="Barlow"/>
              </a:defRPr>
            </a:lvl5pPr>
            <a:lvl6pPr marL="2743200" lvl="5" indent="-298450">
              <a:spcBef>
                <a:spcPts val="0"/>
              </a:spcBef>
              <a:spcAft>
                <a:spcPts val="0"/>
              </a:spcAft>
              <a:buClr>
                <a:schemeClr val="dk1"/>
              </a:buClr>
              <a:buSzPts val="1100"/>
              <a:buFont typeface="Barlow"/>
              <a:buChar char="■"/>
              <a:defRPr sz="1100">
                <a:latin typeface="Barlow"/>
                <a:ea typeface="Barlow"/>
                <a:cs typeface="Barlow"/>
                <a:sym typeface="Barlow"/>
              </a:defRPr>
            </a:lvl6pPr>
            <a:lvl7pPr marL="3200400" lvl="6" indent="-298450">
              <a:spcBef>
                <a:spcPts val="0"/>
              </a:spcBef>
              <a:spcAft>
                <a:spcPts val="0"/>
              </a:spcAft>
              <a:buClr>
                <a:schemeClr val="dk1"/>
              </a:buClr>
              <a:buSzPts val="1100"/>
              <a:buFont typeface="Barlow"/>
              <a:buChar char="●"/>
              <a:defRPr sz="1100">
                <a:latin typeface="Barlow"/>
                <a:ea typeface="Barlow"/>
                <a:cs typeface="Barlow"/>
                <a:sym typeface="Barlow"/>
              </a:defRPr>
            </a:lvl7pPr>
            <a:lvl8pPr marL="3657600" lvl="7" indent="-298450">
              <a:spcBef>
                <a:spcPts val="0"/>
              </a:spcBef>
              <a:spcAft>
                <a:spcPts val="0"/>
              </a:spcAft>
              <a:buClr>
                <a:schemeClr val="dk1"/>
              </a:buClr>
              <a:buSzPts val="1100"/>
              <a:buFont typeface="Barlow"/>
              <a:buChar char="○"/>
              <a:defRPr sz="1100">
                <a:latin typeface="Barlow"/>
                <a:ea typeface="Barlow"/>
                <a:cs typeface="Barlow"/>
                <a:sym typeface="Barlow"/>
              </a:defRPr>
            </a:lvl8pPr>
            <a:lvl9pPr marL="4114800" lvl="8" indent="-298450">
              <a:spcBef>
                <a:spcPts val="0"/>
              </a:spcBef>
              <a:spcAft>
                <a:spcPts val="0"/>
              </a:spcAft>
              <a:buClr>
                <a:schemeClr val="dk1"/>
              </a:buClr>
              <a:buSzPts val="1100"/>
              <a:buFont typeface="Barlow"/>
              <a:buChar char="■"/>
              <a:defRPr sz="1100">
                <a:latin typeface="Barlow"/>
                <a:ea typeface="Barlow"/>
                <a:cs typeface="Barlow"/>
                <a:sym typeface="Barlow"/>
              </a:defRPr>
            </a:lvl9pPr>
          </a:lstStyle>
          <a:p>
            <a:endParaRPr/>
          </a:p>
        </p:txBody>
      </p:sp>
      <p:sp>
        <p:nvSpPr>
          <p:cNvPr id="243" name="Google Shape;243;p38"/>
          <p:cNvSpPr txBox="1">
            <a:spLocks noGrp="1"/>
          </p:cNvSpPr>
          <p:nvPr>
            <p:ph type="subTitle" idx="3"/>
          </p:nvPr>
        </p:nvSpPr>
        <p:spPr>
          <a:xfrm>
            <a:off x="4655675" y="522900"/>
            <a:ext cx="3965400" cy="442800"/>
          </a:xfrm>
          <a:prstGeom prst="rect">
            <a:avLst/>
          </a:prstGeom>
          <a:solidFill>
            <a:schemeClr val="lt1"/>
          </a:solidFill>
        </p:spPr>
        <p:txBody>
          <a:bodyPr spcFirstLastPara="1" wrap="square" lIns="274300" tIns="274300" rIns="274300" bIns="0" anchor="b" anchorCtr="0">
            <a:noAutofit/>
          </a:bodyPr>
          <a:lstStyle>
            <a:lvl1pPr lvl="0">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1pPr>
            <a:lvl2pPr lvl="1">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2pPr>
            <a:lvl3pPr lvl="2">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3pPr>
            <a:lvl4pPr lvl="3">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4pPr>
            <a:lvl5pPr lvl="4">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5pPr>
            <a:lvl6pPr lvl="5">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6pPr>
            <a:lvl7pPr lvl="6">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7pPr>
            <a:lvl8pPr lvl="7">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8pPr>
            <a:lvl9pPr lvl="8">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9pPr>
          </a:lstStyle>
          <a:p>
            <a:endParaRPr/>
          </a:p>
        </p:txBody>
      </p:sp>
      <p:sp>
        <p:nvSpPr>
          <p:cNvPr id="244" name="Google Shape;244;p38"/>
          <p:cNvSpPr txBox="1">
            <a:spLocks noGrp="1"/>
          </p:cNvSpPr>
          <p:nvPr>
            <p:ph type="body" idx="4"/>
          </p:nvPr>
        </p:nvSpPr>
        <p:spPr>
          <a:xfrm>
            <a:off x="524350" y="4144800"/>
            <a:ext cx="1558800" cy="475800"/>
          </a:xfrm>
          <a:prstGeom prst="rect">
            <a:avLst/>
          </a:prstGeom>
          <a:solidFill>
            <a:schemeClr val="lt1"/>
          </a:solidFill>
        </p:spPr>
        <p:txBody>
          <a:bodyPr spcFirstLastPara="1" wrap="square" lIns="137150" tIns="137150" rIns="137150" bIns="137150" anchor="t" anchorCtr="0">
            <a:noAutofit/>
          </a:bodyPr>
          <a:lstStyle>
            <a:lvl1pPr marL="457200" lvl="0" indent="-273050">
              <a:spcBef>
                <a:spcPts val="0"/>
              </a:spcBef>
              <a:spcAft>
                <a:spcPts val="0"/>
              </a:spcAft>
              <a:buClr>
                <a:schemeClr val="dk1"/>
              </a:buClr>
              <a:buSzPts val="700"/>
              <a:buFont typeface="Barlow"/>
              <a:buChar char="●"/>
              <a:defRPr sz="700">
                <a:latin typeface="Barlow"/>
                <a:ea typeface="Barlow"/>
                <a:cs typeface="Barlow"/>
                <a:sym typeface="Barlow"/>
              </a:defRPr>
            </a:lvl1pPr>
            <a:lvl2pPr marL="914400" lvl="1" indent="-273050">
              <a:spcBef>
                <a:spcPts val="0"/>
              </a:spcBef>
              <a:spcAft>
                <a:spcPts val="0"/>
              </a:spcAft>
              <a:buClr>
                <a:schemeClr val="dk1"/>
              </a:buClr>
              <a:buSzPts val="700"/>
              <a:buFont typeface="Barlow"/>
              <a:buChar char="○"/>
              <a:defRPr sz="700">
                <a:latin typeface="Barlow"/>
                <a:ea typeface="Barlow"/>
                <a:cs typeface="Barlow"/>
                <a:sym typeface="Barlow"/>
              </a:defRPr>
            </a:lvl2pPr>
            <a:lvl3pPr marL="1371600" lvl="2" indent="-273050">
              <a:spcBef>
                <a:spcPts val="0"/>
              </a:spcBef>
              <a:spcAft>
                <a:spcPts val="0"/>
              </a:spcAft>
              <a:buClr>
                <a:schemeClr val="dk1"/>
              </a:buClr>
              <a:buSzPts val="700"/>
              <a:buFont typeface="Barlow"/>
              <a:buChar char="■"/>
              <a:defRPr sz="700">
                <a:latin typeface="Barlow"/>
                <a:ea typeface="Barlow"/>
                <a:cs typeface="Barlow"/>
                <a:sym typeface="Barlow"/>
              </a:defRPr>
            </a:lvl3pPr>
            <a:lvl4pPr marL="1828800" lvl="3" indent="-273050">
              <a:spcBef>
                <a:spcPts val="0"/>
              </a:spcBef>
              <a:spcAft>
                <a:spcPts val="0"/>
              </a:spcAft>
              <a:buClr>
                <a:schemeClr val="dk1"/>
              </a:buClr>
              <a:buSzPts val="700"/>
              <a:buFont typeface="Barlow"/>
              <a:buChar char="●"/>
              <a:defRPr sz="700">
                <a:latin typeface="Barlow"/>
                <a:ea typeface="Barlow"/>
                <a:cs typeface="Barlow"/>
                <a:sym typeface="Barlow"/>
              </a:defRPr>
            </a:lvl4pPr>
            <a:lvl5pPr marL="2286000" lvl="4" indent="-273050">
              <a:spcBef>
                <a:spcPts val="0"/>
              </a:spcBef>
              <a:spcAft>
                <a:spcPts val="0"/>
              </a:spcAft>
              <a:buClr>
                <a:schemeClr val="dk1"/>
              </a:buClr>
              <a:buSzPts val="700"/>
              <a:buFont typeface="Barlow"/>
              <a:buChar char="○"/>
              <a:defRPr sz="700">
                <a:latin typeface="Barlow"/>
                <a:ea typeface="Barlow"/>
                <a:cs typeface="Barlow"/>
                <a:sym typeface="Barlow"/>
              </a:defRPr>
            </a:lvl5pPr>
            <a:lvl6pPr marL="2743200" lvl="5" indent="-273050">
              <a:spcBef>
                <a:spcPts val="0"/>
              </a:spcBef>
              <a:spcAft>
                <a:spcPts val="0"/>
              </a:spcAft>
              <a:buClr>
                <a:schemeClr val="dk1"/>
              </a:buClr>
              <a:buSzPts val="700"/>
              <a:buFont typeface="Barlow"/>
              <a:buChar char="■"/>
              <a:defRPr sz="700">
                <a:latin typeface="Barlow"/>
                <a:ea typeface="Barlow"/>
                <a:cs typeface="Barlow"/>
                <a:sym typeface="Barlow"/>
              </a:defRPr>
            </a:lvl6pPr>
            <a:lvl7pPr marL="3200400" lvl="6" indent="-273050">
              <a:spcBef>
                <a:spcPts val="0"/>
              </a:spcBef>
              <a:spcAft>
                <a:spcPts val="0"/>
              </a:spcAft>
              <a:buClr>
                <a:schemeClr val="dk1"/>
              </a:buClr>
              <a:buSzPts val="700"/>
              <a:buFont typeface="Barlow"/>
              <a:buChar char="●"/>
              <a:defRPr sz="700">
                <a:latin typeface="Barlow"/>
                <a:ea typeface="Barlow"/>
                <a:cs typeface="Barlow"/>
                <a:sym typeface="Barlow"/>
              </a:defRPr>
            </a:lvl7pPr>
            <a:lvl8pPr marL="3657600" lvl="7" indent="-273050">
              <a:spcBef>
                <a:spcPts val="0"/>
              </a:spcBef>
              <a:spcAft>
                <a:spcPts val="0"/>
              </a:spcAft>
              <a:buClr>
                <a:schemeClr val="dk1"/>
              </a:buClr>
              <a:buSzPts val="700"/>
              <a:buFont typeface="Barlow"/>
              <a:buChar char="○"/>
              <a:defRPr sz="700">
                <a:latin typeface="Barlow"/>
                <a:ea typeface="Barlow"/>
                <a:cs typeface="Barlow"/>
                <a:sym typeface="Barlow"/>
              </a:defRPr>
            </a:lvl8pPr>
            <a:lvl9pPr marL="4114800" lvl="8" indent="-273050">
              <a:spcBef>
                <a:spcPts val="0"/>
              </a:spcBef>
              <a:spcAft>
                <a:spcPts val="0"/>
              </a:spcAft>
              <a:buClr>
                <a:schemeClr val="dk1"/>
              </a:buClr>
              <a:buSzPts val="700"/>
              <a:buFont typeface="Barlow"/>
              <a:buChar char="■"/>
              <a:defRPr sz="700">
                <a:latin typeface="Barlow"/>
                <a:ea typeface="Barlow"/>
                <a:cs typeface="Barlow"/>
                <a:sym typeface="Barlow"/>
              </a:defRPr>
            </a:lvl9pPr>
          </a:lstStyle>
          <a:p>
            <a:endParaRPr/>
          </a:p>
        </p:txBody>
      </p:sp>
      <p:sp>
        <p:nvSpPr>
          <p:cNvPr id="245" name="Google Shape;245;p3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atin typeface="Barlow"/>
                <a:ea typeface="Barlow"/>
                <a:cs typeface="Barlow"/>
                <a:sym typeface="Barlow"/>
              </a:defRPr>
            </a:lvl1pPr>
            <a:lvl2pPr lvl="1">
              <a:buNone/>
              <a:defRPr>
                <a:latin typeface="Barlow"/>
                <a:ea typeface="Barlow"/>
                <a:cs typeface="Barlow"/>
                <a:sym typeface="Barlow"/>
              </a:defRPr>
            </a:lvl2pPr>
            <a:lvl3pPr lvl="2">
              <a:buNone/>
              <a:defRPr>
                <a:latin typeface="Barlow"/>
                <a:ea typeface="Barlow"/>
                <a:cs typeface="Barlow"/>
                <a:sym typeface="Barlow"/>
              </a:defRPr>
            </a:lvl3pPr>
            <a:lvl4pPr lvl="3">
              <a:buNone/>
              <a:defRPr>
                <a:latin typeface="Barlow"/>
                <a:ea typeface="Barlow"/>
                <a:cs typeface="Barlow"/>
                <a:sym typeface="Barlow"/>
              </a:defRPr>
            </a:lvl4pPr>
            <a:lvl5pPr lvl="4">
              <a:buNone/>
              <a:defRPr>
                <a:latin typeface="Barlow"/>
                <a:ea typeface="Barlow"/>
                <a:cs typeface="Barlow"/>
                <a:sym typeface="Barlow"/>
              </a:defRPr>
            </a:lvl5pPr>
            <a:lvl6pPr lvl="5">
              <a:buNone/>
              <a:defRPr>
                <a:latin typeface="Barlow"/>
                <a:ea typeface="Barlow"/>
                <a:cs typeface="Barlow"/>
                <a:sym typeface="Barlow"/>
              </a:defRPr>
            </a:lvl6pPr>
            <a:lvl7pPr lvl="6">
              <a:buNone/>
              <a:defRPr>
                <a:latin typeface="Barlow"/>
                <a:ea typeface="Barlow"/>
                <a:cs typeface="Barlow"/>
                <a:sym typeface="Barlow"/>
              </a:defRPr>
            </a:lvl7pPr>
            <a:lvl8pPr lvl="7">
              <a:buNone/>
              <a:defRPr>
                <a:latin typeface="Barlow"/>
                <a:ea typeface="Barlow"/>
                <a:cs typeface="Barlow"/>
                <a:sym typeface="Barlow"/>
              </a:defRPr>
            </a:lvl8pPr>
            <a:lvl9pPr lvl="8">
              <a:buNone/>
              <a:defRPr>
                <a:latin typeface="Barlow"/>
                <a:ea typeface="Barlow"/>
                <a:cs typeface="Barlow"/>
                <a:sym typeface="Barlow"/>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Quote + Image">
  <p:cSld name="CUSTOM_1">
    <p:bg>
      <p:bgPr>
        <a:solidFill>
          <a:schemeClr val="lt2"/>
        </a:solidFill>
        <a:effectLst/>
      </p:bgPr>
    </p:bg>
    <p:spTree>
      <p:nvGrpSpPr>
        <p:cNvPr id="1" name="Shape 246"/>
        <p:cNvGrpSpPr/>
        <p:nvPr/>
      </p:nvGrpSpPr>
      <p:grpSpPr>
        <a:xfrm>
          <a:off x="0" y="0"/>
          <a:ext cx="0" cy="0"/>
          <a:chOff x="0" y="0"/>
          <a:chExt cx="0" cy="0"/>
        </a:xfrm>
      </p:grpSpPr>
      <p:sp>
        <p:nvSpPr>
          <p:cNvPr id="247" name="Google Shape;247;p39"/>
          <p:cNvSpPr>
            <a:spLocks noGrp="1"/>
          </p:cNvSpPr>
          <p:nvPr>
            <p:ph type="pic" idx="2"/>
          </p:nvPr>
        </p:nvSpPr>
        <p:spPr>
          <a:xfrm>
            <a:off x="5485725" y="523025"/>
            <a:ext cx="3135300" cy="4097700"/>
          </a:xfrm>
          <a:prstGeom prst="roundRect">
            <a:avLst>
              <a:gd name="adj" fmla="val 16667"/>
            </a:avLst>
          </a:prstGeom>
          <a:noFill/>
          <a:ln>
            <a:noFill/>
          </a:ln>
        </p:spPr>
      </p:sp>
      <p:sp>
        <p:nvSpPr>
          <p:cNvPr id="248" name="Google Shape;248;p39"/>
          <p:cNvSpPr txBox="1">
            <a:spLocks noGrp="1"/>
          </p:cNvSpPr>
          <p:nvPr>
            <p:ph type="title"/>
          </p:nvPr>
        </p:nvSpPr>
        <p:spPr>
          <a:xfrm>
            <a:off x="591441" y="391675"/>
            <a:ext cx="4397400" cy="31782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3600"/>
              <a:buFont typeface="Hepta Slab Medium"/>
              <a:buNone/>
              <a:defRPr>
                <a:solidFill>
                  <a:schemeClr val="lt1"/>
                </a:solidFill>
                <a:latin typeface="Hepta Slab Medium"/>
                <a:ea typeface="Hepta Slab Medium"/>
                <a:cs typeface="Hepta Slab Medium"/>
                <a:sym typeface="Hepta Slab Medium"/>
              </a:defRPr>
            </a:lvl1pPr>
            <a:lvl2pPr lvl="1">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2pPr>
            <a:lvl3pPr lvl="2">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3pPr>
            <a:lvl4pPr lvl="3">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4pPr>
            <a:lvl5pPr lvl="4">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5pPr>
            <a:lvl6pPr lvl="5">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6pPr>
            <a:lvl7pPr lvl="6">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7pPr>
            <a:lvl8pPr lvl="7">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8pPr>
            <a:lvl9pPr lvl="8">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9pPr>
          </a:lstStyle>
          <a:p>
            <a:endParaRPr/>
          </a:p>
        </p:txBody>
      </p:sp>
      <p:sp>
        <p:nvSpPr>
          <p:cNvPr id="249" name="Google Shape;249;p39"/>
          <p:cNvSpPr txBox="1">
            <a:spLocks noGrp="1"/>
          </p:cNvSpPr>
          <p:nvPr>
            <p:ph type="body" idx="1"/>
          </p:nvPr>
        </p:nvSpPr>
        <p:spPr>
          <a:xfrm>
            <a:off x="638750" y="4413181"/>
            <a:ext cx="5537100" cy="310500"/>
          </a:xfrm>
          <a:prstGeom prst="rect">
            <a:avLst/>
          </a:prstGeom>
        </p:spPr>
        <p:txBody>
          <a:bodyPr spcFirstLastPara="1" wrap="square" lIns="91425" tIns="91425" rIns="91425" bIns="91425" anchor="b" anchorCtr="0">
            <a:noAutofit/>
          </a:bodyPr>
          <a:lstStyle>
            <a:lvl1pPr marL="457200" lvl="0" indent="-298450">
              <a:spcBef>
                <a:spcPts val="0"/>
              </a:spcBef>
              <a:spcAft>
                <a:spcPts val="0"/>
              </a:spcAft>
              <a:buClr>
                <a:schemeClr val="lt1"/>
              </a:buClr>
              <a:buSzPts val="1100"/>
              <a:buFont typeface="Barlow Medium"/>
              <a:buChar char="●"/>
              <a:defRPr sz="1100">
                <a:solidFill>
                  <a:schemeClr val="lt1"/>
                </a:solidFill>
                <a:latin typeface="Barlow Medium"/>
                <a:ea typeface="Barlow Medium"/>
                <a:cs typeface="Barlow Medium"/>
                <a:sym typeface="Barlow Medium"/>
              </a:defRPr>
            </a:lvl1pPr>
            <a:lvl2pPr marL="914400" lvl="1" indent="-298450">
              <a:spcBef>
                <a:spcPts val="0"/>
              </a:spcBef>
              <a:spcAft>
                <a:spcPts val="0"/>
              </a:spcAft>
              <a:buClr>
                <a:schemeClr val="lt1"/>
              </a:buClr>
              <a:buSzPts val="1100"/>
              <a:buFont typeface="Barlow Medium"/>
              <a:buChar char="○"/>
              <a:defRPr sz="1100">
                <a:solidFill>
                  <a:schemeClr val="lt1"/>
                </a:solidFill>
                <a:latin typeface="Barlow Medium"/>
                <a:ea typeface="Barlow Medium"/>
                <a:cs typeface="Barlow Medium"/>
                <a:sym typeface="Barlow Medium"/>
              </a:defRPr>
            </a:lvl2pPr>
            <a:lvl3pPr marL="1371600" lvl="2" indent="-298450">
              <a:spcBef>
                <a:spcPts val="0"/>
              </a:spcBef>
              <a:spcAft>
                <a:spcPts val="0"/>
              </a:spcAft>
              <a:buClr>
                <a:schemeClr val="lt1"/>
              </a:buClr>
              <a:buSzPts val="1100"/>
              <a:buFont typeface="Barlow Medium"/>
              <a:buChar char="■"/>
              <a:defRPr sz="1100">
                <a:solidFill>
                  <a:schemeClr val="lt1"/>
                </a:solidFill>
                <a:latin typeface="Barlow Medium"/>
                <a:ea typeface="Barlow Medium"/>
                <a:cs typeface="Barlow Medium"/>
                <a:sym typeface="Barlow Medium"/>
              </a:defRPr>
            </a:lvl3pPr>
            <a:lvl4pPr marL="1828800" lvl="3" indent="-298450">
              <a:spcBef>
                <a:spcPts val="0"/>
              </a:spcBef>
              <a:spcAft>
                <a:spcPts val="0"/>
              </a:spcAft>
              <a:buClr>
                <a:schemeClr val="lt1"/>
              </a:buClr>
              <a:buSzPts val="1100"/>
              <a:buFont typeface="Barlow Medium"/>
              <a:buChar char="●"/>
              <a:defRPr sz="1100">
                <a:solidFill>
                  <a:schemeClr val="lt1"/>
                </a:solidFill>
                <a:latin typeface="Barlow Medium"/>
                <a:ea typeface="Barlow Medium"/>
                <a:cs typeface="Barlow Medium"/>
                <a:sym typeface="Barlow Medium"/>
              </a:defRPr>
            </a:lvl4pPr>
            <a:lvl5pPr marL="2286000" lvl="4" indent="-298450">
              <a:spcBef>
                <a:spcPts val="0"/>
              </a:spcBef>
              <a:spcAft>
                <a:spcPts val="0"/>
              </a:spcAft>
              <a:buClr>
                <a:schemeClr val="lt1"/>
              </a:buClr>
              <a:buSzPts val="1100"/>
              <a:buFont typeface="Barlow Medium"/>
              <a:buChar char="○"/>
              <a:defRPr>
                <a:solidFill>
                  <a:schemeClr val="lt1"/>
                </a:solidFill>
                <a:latin typeface="Barlow Medium"/>
                <a:ea typeface="Barlow Medium"/>
                <a:cs typeface="Barlow Medium"/>
                <a:sym typeface="Barlow Medium"/>
              </a:defRPr>
            </a:lvl5pPr>
            <a:lvl6pPr marL="2743200" lvl="5" indent="-298450">
              <a:spcBef>
                <a:spcPts val="0"/>
              </a:spcBef>
              <a:spcAft>
                <a:spcPts val="0"/>
              </a:spcAft>
              <a:buClr>
                <a:schemeClr val="lt1"/>
              </a:buClr>
              <a:buSzPts val="1100"/>
              <a:buFont typeface="Barlow Medium"/>
              <a:buChar char="■"/>
              <a:defRPr sz="1100">
                <a:solidFill>
                  <a:schemeClr val="lt1"/>
                </a:solidFill>
                <a:latin typeface="Barlow Medium"/>
                <a:ea typeface="Barlow Medium"/>
                <a:cs typeface="Barlow Medium"/>
                <a:sym typeface="Barlow Medium"/>
              </a:defRPr>
            </a:lvl6pPr>
            <a:lvl7pPr marL="3200400" lvl="6" indent="-298450">
              <a:spcBef>
                <a:spcPts val="0"/>
              </a:spcBef>
              <a:spcAft>
                <a:spcPts val="0"/>
              </a:spcAft>
              <a:buClr>
                <a:schemeClr val="lt1"/>
              </a:buClr>
              <a:buSzPts val="1100"/>
              <a:buFont typeface="Barlow Medium"/>
              <a:buChar char="●"/>
              <a:defRPr sz="1100">
                <a:solidFill>
                  <a:schemeClr val="lt1"/>
                </a:solidFill>
                <a:latin typeface="Barlow Medium"/>
                <a:ea typeface="Barlow Medium"/>
                <a:cs typeface="Barlow Medium"/>
                <a:sym typeface="Barlow Medium"/>
              </a:defRPr>
            </a:lvl7pPr>
            <a:lvl8pPr marL="3657600" lvl="7" indent="-298450">
              <a:spcBef>
                <a:spcPts val="0"/>
              </a:spcBef>
              <a:spcAft>
                <a:spcPts val="0"/>
              </a:spcAft>
              <a:buClr>
                <a:schemeClr val="lt1"/>
              </a:buClr>
              <a:buSzPts val="1100"/>
              <a:buFont typeface="Barlow Medium"/>
              <a:buChar char="○"/>
              <a:defRPr sz="1100">
                <a:solidFill>
                  <a:schemeClr val="lt1"/>
                </a:solidFill>
                <a:latin typeface="Barlow Medium"/>
                <a:ea typeface="Barlow Medium"/>
                <a:cs typeface="Barlow Medium"/>
                <a:sym typeface="Barlow Medium"/>
              </a:defRPr>
            </a:lvl8pPr>
            <a:lvl9pPr marL="4114800" lvl="8" indent="-298450">
              <a:spcBef>
                <a:spcPts val="0"/>
              </a:spcBef>
              <a:spcAft>
                <a:spcPts val="0"/>
              </a:spcAft>
              <a:buClr>
                <a:schemeClr val="lt1"/>
              </a:buClr>
              <a:buSzPts val="1100"/>
              <a:buFont typeface="Barlow Medium"/>
              <a:buChar char="■"/>
              <a:defRPr sz="1100">
                <a:solidFill>
                  <a:schemeClr val="lt1"/>
                </a:solidFill>
                <a:latin typeface="Barlow Medium"/>
                <a:ea typeface="Barlow Medium"/>
                <a:cs typeface="Barlow Medium"/>
                <a:sym typeface="Barlow Medium"/>
              </a:defRPr>
            </a:lvl9pPr>
          </a:lstStyle>
          <a:p>
            <a:endParaRPr/>
          </a:p>
        </p:txBody>
      </p:sp>
      <p:sp>
        <p:nvSpPr>
          <p:cNvPr id="250" name="Google Shape;250;p39"/>
          <p:cNvSpPr txBox="1">
            <a:spLocks noGrp="1"/>
          </p:cNvSpPr>
          <p:nvPr>
            <p:ph type="sldNum" idx="12"/>
          </p:nvPr>
        </p:nvSpPr>
        <p:spPr>
          <a:xfrm>
            <a:off x="8490529" y="250829"/>
            <a:ext cx="348900" cy="178200"/>
          </a:xfrm>
          <a:prstGeom prst="rect">
            <a:avLst/>
          </a:prstGeom>
        </p:spPr>
        <p:txBody>
          <a:bodyPr spcFirstLastPara="1" wrap="square" lIns="91425" tIns="91425" rIns="91425" bIns="91425" anchor="t" anchorCtr="0">
            <a:noAutofit/>
          </a:bodyPr>
          <a:lstStyle>
            <a:lvl1pPr lvl="0" rtl="0">
              <a:buNone/>
              <a:defRPr sz="1100">
                <a:solidFill>
                  <a:schemeClr val="accent1"/>
                </a:solidFill>
              </a:defRPr>
            </a:lvl1pPr>
            <a:lvl2pPr lvl="1" rtl="0">
              <a:buNone/>
              <a:defRPr sz="1100">
                <a:solidFill>
                  <a:schemeClr val="accent1"/>
                </a:solidFill>
              </a:defRPr>
            </a:lvl2pPr>
            <a:lvl3pPr lvl="2" rtl="0">
              <a:buNone/>
              <a:defRPr sz="1100">
                <a:solidFill>
                  <a:schemeClr val="accent1"/>
                </a:solidFill>
              </a:defRPr>
            </a:lvl3pPr>
            <a:lvl4pPr lvl="3" rtl="0">
              <a:buNone/>
              <a:defRPr sz="1100">
                <a:solidFill>
                  <a:schemeClr val="accent1"/>
                </a:solidFill>
              </a:defRPr>
            </a:lvl4pPr>
            <a:lvl5pPr lvl="4" rtl="0">
              <a:buNone/>
              <a:defRPr sz="1100">
                <a:solidFill>
                  <a:schemeClr val="accent1"/>
                </a:solidFill>
              </a:defRPr>
            </a:lvl5pPr>
            <a:lvl6pPr lvl="5" rtl="0">
              <a:buNone/>
              <a:defRPr sz="1100">
                <a:solidFill>
                  <a:schemeClr val="accent1"/>
                </a:solidFill>
              </a:defRPr>
            </a:lvl6pPr>
            <a:lvl7pPr lvl="6" rtl="0">
              <a:buNone/>
              <a:defRPr sz="1100">
                <a:solidFill>
                  <a:schemeClr val="accent1"/>
                </a:solidFill>
              </a:defRPr>
            </a:lvl7pPr>
            <a:lvl8pPr lvl="7" rtl="0">
              <a:buNone/>
              <a:defRPr sz="1100">
                <a:solidFill>
                  <a:schemeClr val="accent1"/>
                </a:solidFill>
              </a:defRPr>
            </a:lvl8pPr>
            <a:lvl9pPr lvl="8" rtl="0">
              <a:buNone/>
              <a:defRPr sz="1100">
                <a:solidFill>
                  <a:schemeClr val="accen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Goals + 5 Images">
  <p:cSld name="CUSTOM_2">
    <p:bg>
      <p:bgPr>
        <a:solidFill>
          <a:schemeClr val="dk1"/>
        </a:solidFill>
        <a:effectLst/>
      </p:bgPr>
    </p:bg>
    <p:spTree>
      <p:nvGrpSpPr>
        <p:cNvPr id="1" name="Shape 251"/>
        <p:cNvGrpSpPr/>
        <p:nvPr/>
      </p:nvGrpSpPr>
      <p:grpSpPr>
        <a:xfrm>
          <a:off x="0" y="0"/>
          <a:ext cx="0" cy="0"/>
          <a:chOff x="0" y="0"/>
          <a:chExt cx="0" cy="0"/>
        </a:xfrm>
      </p:grpSpPr>
      <p:sp>
        <p:nvSpPr>
          <p:cNvPr id="252" name="Google Shape;252;p40"/>
          <p:cNvSpPr txBox="1">
            <a:spLocks noGrp="1"/>
          </p:cNvSpPr>
          <p:nvPr>
            <p:ph type="body" idx="1"/>
          </p:nvPr>
        </p:nvSpPr>
        <p:spPr>
          <a:xfrm>
            <a:off x="5481425" y="2715575"/>
            <a:ext cx="1294800" cy="223200"/>
          </a:xfrm>
          <a:prstGeom prst="rect">
            <a:avLst/>
          </a:prstGeom>
        </p:spPr>
        <p:txBody>
          <a:bodyPr spcFirstLastPara="1" wrap="square" lIns="0" tIns="0" rIns="0" bIns="0" anchor="t" anchorCtr="0">
            <a:noAutofit/>
          </a:bodyPr>
          <a:lstStyle>
            <a:lvl1pPr marL="457200" lvl="0"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marL="914400" lvl="1"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marL="1371600" lvl="2"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marL="1828800" lvl="3"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marL="2286000" lvl="4"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marL="2743200" lvl="5"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marL="3200400" lvl="6"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marL="3657600" lvl="7"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marL="4114800" lvl="8"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a:endParaRPr/>
          </a:p>
        </p:txBody>
      </p:sp>
      <p:sp>
        <p:nvSpPr>
          <p:cNvPr id="253" name="Google Shape;253;p40"/>
          <p:cNvSpPr txBox="1">
            <a:spLocks noGrp="1"/>
          </p:cNvSpPr>
          <p:nvPr>
            <p:ph type="body" idx="2"/>
          </p:nvPr>
        </p:nvSpPr>
        <p:spPr>
          <a:xfrm>
            <a:off x="3918400" y="2715725"/>
            <a:ext cx="1294800" cy="223200"/>
          </a:xfrm>
          <a:prstGeom prst="rect">
            <a:avLst/>
          </a:prstGeom>
        </p:spPr>
        <p:txBody>
          <a:bodyPr spcFirstLastPara="1" wrap="square" lIns="0" tIns="0" rIns="0" bIns="0" anchor="t" anchorCtr="0">
            <a:noAutofit/>
          </a:bodyPr>
          <a:lstStyle>
            <a:lvl1pPr marL="457200" lvl="0"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marL="914400" lvl="1"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marL="1371600" lvl="2"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marL="1828800" lvl="3"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marL="2286000" lvl="4"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marL="2743200" lvl="5"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marL="3200400" lvl="6"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marL="3657600" lvl="7"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marL="4114800" lvl="8"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a:endParaRPr/>
          </a:p>
        </p:txBody>
      </p:sp>
      <p:sp>
        <p:nvSpPr>
          <p:cNvPr id="254" name="Google Shape;254;p40"/>
          <p:cNvSpPr txBox="1">
            <a:spLocks noGrp="1"/>
          </p:cNvSpPr>
          <p:nvPr>
            <p:ph type="body" idx="3"/>
          </p:nvPr>
        </p:nvSpPr>
        <p:spPr>
          <a:xfrm>
            <a:off x="2349550" y="2715575"/>
            <a:ext cx="1294800" cy="223200"/>
          </a:xfrm>
          <a:prstGeom prst="rect">
            <a:avLst/>
          </a:prstGeom>
        </p:spPr>
        <p:txBody>
          <a:bodyPr spcFirstLastPara="1" wrap="square" lIns="0" tIns="0" rIns="0" bIns="0" anchor="t" anchorCtr="0">
            <a:noAutofit/>
          </a:bodyPr>
          <a:lstStyle>
            <a:lvl1pPr marL="457200" lvl="0"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marL="914400" lvl="1"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marL="1371600" lvl="2"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marL="1828800" lvl="3"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marL="2286000" lvl="4"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marL="2743200" lvl="5"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marL="3200400" lvl="6"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marL="3657600" lvl="7"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marL="4114800" lvl="8"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a:endParaRPr/>
          </a:p>
        </p:txBody>
      </p:sp>
      <p:sp>
        <p:nvSpPr>
          <p:cNvPr id="255" name="Google Shape;255;p40"/>
          <p:cNvSpPr txBox="1">
            <a:spLocks noGrp="1"/>
          </p:cNvSpPr>
          <p:nvPr>
            <p:ph type="body" idx="4"/>
          </p:nvPr>
        </p:nvSpPr>
        <p:spPr>
          <a:xfrm>
            <a:off x="791150" y="2615450"/>
            <a:ext cx="1294800" cy="100200"/>
          </a:xfrm>
          <a:prstGeom prst="rect">
            <a:avLst/>
          </a:prstGeom>
        </p:spPr>
        <p:txBody>
          <a:bodyPr spcFirstLastPara="1" wrap="square" lIns="0" tIns="0" rIns="0" bIns="0" anchor="t" anchorCtr="0">
            <a:noAutofit/>
          </a:bodyPr>
          <a:lstStyle>
            <a:lvl1pPr marL="457200" lvl="0"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1pPr>
            <a:lvl2pPr marL="914400" lvl="1"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2pPr>
            <a:lvl3pPr marL="1371600" lvl="2"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3pPr>
            <a:lvl4pPr marL="1828800" lvl="3"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4pPr>
            <a:lvl5pPr marL="2286000" lvl="4"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5pPr>
            <a:lvl6pPr marL="2743200" lvl="5"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6pPr>
            <a:lvl7pPr marL="3200400" lvl="6"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7pPr>
            <a:lvl8pPr marL="3657600" lvl="7"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8pPr>
            <a:lvl9pPr marL="4114800" lvl="8"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9pPr>
          </a:lstStyle>
          <a:p>
            <a:endParaRPr/>
          </a:p>
        </p:txBody>
      </p:sp>
      <p:sp>
        <p:nvSpPr>
          <p:cNvPr id="256" name="Google Shape;256;p40"/>
          <p:cNvSpPr txBox="1">
            <a:spLocks noGrp="1"/>
          </p:cNvSpPr>
          <p:nvPr>
            <p:ph type="body" idx="5"/>
          </p:nvPr>
        </p:nvSpPr>
        <p:spPr>
          <a:xfrm>
            <a:off x="791150" y="2715500"/>
            <a:ext cx="1294800" cy="223200"/>
          </a:xfrm>
          <a:prstGeom prst="rect">
            <a:avLst/>
          </a:prstGeom>
        </p:spPr>
        <p:txBody>
          <a:bodyPr spcFirstLastPara="1" wrap="square" lIns="0" tIns="0" rIns="0" bIns="0" anchor="t" anchorCtr="0">
            <a:noAutofit/>
          </a:bodyPr>
          <a:lstStyle>
            <a:lvl1pPr marL="457200" lvl="0"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marL="914400" lvl="1"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marL="1371600" lvl="2"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marL="1828800" lvl="3"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marL="2286000" lvl="4"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marL="2743200" lvl="5"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marL="3200400" lvl="6"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marL="3657600" lvl="7"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marL="4114800" lvl="8"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a:endParaRPr/>
          </a:p>
        </p:txBody>
      </p:sp>
      <p:sp>
        <p:nvSpPr>
          <p:cNvPr id="257" name="Google Shape;257;p40"/>
          <p:cNvSpPr txBox="1">
            <a:spLocks noGrp="1"/>
          </p:cNvSpPr>
          <p:nvPr>
            <p:ph type="body" idx="6"/>
          </p:nvPr>
        </p:nvSpPr>
        <p:spPr>
          <a:xfrm>
            <a:off x="7044450" y="2715500"/>
            <a:ext cx="1294800" cy="223200"/>
          </a:xfrm>
          <a:prstGeom prst="rect">
            <a:avLst/>
          </a:prstGeom>
        </p:spPr>
        <p:txBody>
          <a:bodyPr spcFirstLastPara="1" wrap="square" lIns="0" tIns="0" rIns="0" bIns="0" anchor="t" anchorCtr="0">
            <a:noAutofit/>
          </a:bodyPr>
          <a:lstStyle>
            <a:lvl1pPr marL="457200" lvl="0"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marL="914400" lvl="1"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marL="1371600" lvl="2"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marL="1828800" lvl="3"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marL="2286000" lvl="4"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marL="2743200" lvl="5"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marL="3200400" lvl="6"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marL="3657600" lvl="7"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marL="4114800" lvl="8"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a:endParaRPr/>
          </a:p>
        </p:txBody>
      </p:sp>
      <p:cxnSp>
        <p:nvCxnSpPr>
          <p:cNvPr id="258" name="Google Shape;258;p40"/>
          <p:cNvCxnSpPr/>
          <p:nvPr/>
        </p:nvCxnSpPr>
        <p:spPr>
          <a:xfrm rot="10800000">
            <a:off x="827250" y="1481375"/>
            <a:ext cx="7489500" cy="0"/>
          </a:xfrm>
          <a:prstGeom prst="straightConnector1">
            <a:avLst/>
          </a:prstGeom>
          <a:noFill/>
          <a:ln w="19050" cap="flat" cmpd="sng">
            <a:solidFill>
              <a:schemeClr val="accent1"/>
            </a:solidFill>
            <a:prstDash val="solid"/>
            <a:round/>
            <a:headEnd type="none" w="med" len="med"/>
            <a:tailEnd type="none" w="med" len="med"/>
          </a:ln>
        </p:spPr>
      </p:cxnSp>
      <p:sp>
        <p:nvSpPr>
          <p:cNvPr id="259" name="Google Shape;259;p40"/>
          <p:cNvSpPr>
            <a:spLocks noGrp="1"/>
          </p:cNvSpPr>
          <p:nvPr>
            <p:ph type="pic" idx="7"/>
          </p:nvPr>
        </p:nvSpPr>
        <p:spPr>
          <a:xfrm>
            <a:off x="7049625" y="523025"/>
            <a:ext cx="1305900" cy="1918500"/>
          </a:xfrm>
          <a:prstGeom prst="roundRect">
            <a:avLst>
              <a:gd name="adj" fmla="val 16667"/>
            </a:avLst>
          </a:prstGeom>
          <a:noFill/>
          <a:ln>
            <a:noFill/>
          </a:ln>
        </p:spPr>
      </p:sp>
      <p:sp>
        <p:nvSpPr>
          <p:cNvPr id="260" name="Google Shape;260;p40"/>
          <p:cNvSpPr>
            <a:spLocks noGrp="1"/>
          </p:cNvSpPr>
          <p:nvPr>
            <p:ph type="pic" idx="8"/>
          </p:nvPr>
        </p:nvSpPr>
        <p:spPr>
          <a:xfrm>
            <a:off x="784775" y="522100"/>
            <a:ext cx="1305900" cy="1918500"/>
          </a:xfrm>
          <a:prstGeom prst="roundRect">
            <a:avLst>
              <a:gd name="adj" fmla="val 16667"/>
            </a:avLst>
          </a:prstGeom>
          <a:noFill/>
          <a:ln>
            <a:noFill/>
          </a:ln>
        </p:spPr>
      </p:sp>
      <p:sp>
        <p:nvSpPr>
          <p:cNvPr id="261" name="Google Shape;261;p40"/>
          <p:cNvSpPr>
            <a:spLocks noGrp="1"/>
          </p:cNvSpPr>
          <p:nvPr>
            <p:ph type="pic" idx="9"/>
          </p:nvPr>
        </p:nvSpPr>
        <p:spPr>
          <a:xfrm>
            <a:off x="2343950" y="523500"/>
            <a:ext cx="1305900" cy="1918500"/>
          </a:xfrm>
          <a:prstGeom prst="roundRect">
            <a:avLst>
              <a:gd name="adj" fmla="val 16667"/>
            </a:avLst>
          </a:prstGeom>
          <a:noFill/>
          <a:ln>
            <a:noFill/>
          </a:ln>
        </p:spPr>
      </p:sp>
      <p:sp>
        <p:nvSpPr>
          <p:cNvPr id="262" name="Google Shape;262;p40"/>
          <p:cNvSpPr>
            <a:spLocks noGrp="1"/>
          </p:cNvSpPr>
          <p:nvPr>
            <p:ph type="pic" idx="13"/>
          </p:nvPr>
        </p:nvSpPr>
        <p:spPr>
          <a:xfrm>
            <a:off x="3915213" y="523500"/>
            <a:ext cx="1305900" cy="1918500"/>
          </a:xfrm>
          <a:prstGeom prst="roundRect">
            <a:avLst>
              <a:gd name="adj" fmla="val 16667"/>
            </a:avLst>
          </a:prstGeom>
          <a:noFill/>
          <a:ln>
            <a:noFill/>
          </a:ln>
        </p:spPr>
      </p:sp>
      <p:sp>
        <p:nvSpPr>
          <p:cNvPr id="263" name="Google Shape;263;p40"/>
          <p:cNvSpPr>
            <a:spLocks noGrp="1"/>
          </p:cNvSpPr>
          <p:nvPr>
            <p:ph type="pic" idx="14"/>
          </p:nvPr>
        </p:nvSpPr>
        <p:spPr>
          <a:xfrm>
            <a:off x="5490975" y="523500"/>
            <a:ext cx="1305900" cy="1918500"/>
          </a:xfrm>
          <a:prstGeom prst="roundRect">
            <a:avLst>
              <a:gd name="adj" fmla="val 16667"/>
            </a:avLst>
          </a:prstGeom>
          <a:noFill/>
          <a:ln>
            <a:noFill/>
          </a:ln>
        </p:spPr>
      </p:sp>
      <p:sp>
        <p:nvSpPr>
          <p:cNvPr id="264" name="Google Shape;264;p40"/>
          <p:cNvSpPr txBox="1">
            <a:spLocks noGrp="1"/>
          </p:cNvSpPr>
          <p:nvPr>
            <p:ph type="body" idx="15"/>
          </p:nvPr>
        </p:nvSpPr>
        <p:spPr>
          <a:xfrm>
            <a:off x="5481425" y="4112700"/>
            <a:ext cx="2877600" cy="505200"/>
          </a:xfrm>
          <a:prstGeom prst="rect">
            <a:avLst/>
          </a:prstGeom>
        </p:spPr>
        <p:txBody>
          <a:bodyPr spcFirstLastPara="1" wrap="square" lIns="0" tIns="0" rIns="0" bIns="0" anchor="t" anchorCtr="0">
            <a:noAutofit/>
          </a:bodyPr>
          <a:lstStyle>
            <a:lvl1pPr marL="457200" lvl="0"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marL="914400" lvl="1"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marL="1371600" lvl="2"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marL="1828800" lvl="3"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marL="2286000" lvl="4" indent="-29845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marL="2743200" lvl="5"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marL="3200400" lvl="6"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marL="3657600" lvl="7"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marL="4114800" lvl="8"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a:endParaRPr/>
          </a:p>
        </p:txBody>
      </p:sp>
      <p:sp>
        <p:nvSpPr>
          <p:cNvPr id="265" name="Google Shape;265;p40"/>
          <p:cNvSpPr txBox="1">
            <a:spLocks noGrp="1"/>
          </p:cNvSpPr>
          <p:nvPr>
            <p:ph type="subTitle" idx="16"/>
          </p:nvPr>
        </p:nvSpPr>
        <p:spPr>
          <a:xfrm>
            <a:off x="5481425" y="3897300"/>
            <a:ext cx="2877600" cy="215400"/>
          </a:xfrm>
          <a:prstGeom prst="rect">
            <a:avLst/>
          </a:prstGeom>
        </p:spPr>
        <p:txBody>
          <a:bodyPr spcFirstLastPara="1" wrap="square" lIns="0" tIns="0" rIns="0" bIns="0" anchor="t" anchorCtr="0">
            <a:noAutofit/>
          </a:bodyPr>
          <a:lstStyle>
            <a:lvl1pPr lvl="0">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1pPr>
            <a:lvl2pPr lvl="1">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2pPr>
            <a:lvl3pPr lvl="2">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3pPr>
            <a:lvl4pPr lvl="3">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4pPr>
            <a:lvl5pPr lvl="4">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5pPr>
            <a:lvl6pPr lvl="5">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6pPr>
            <a:lvl7pPr lvl="6">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7pPr>
            <a:lvl8pPr lvl="7">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8pPr>
            <a:lvl9pPr lvl="8">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9pPr>
          </a:lstStyle>
          <a:p>
            <a:endParaRPr/>
          </a:p>
        </p:txBody>
      </p:sp>
      <p:sp>
        <p:nvSpPr>
          <p:cNvPr id="266" name="Google Shape;266;p40"/>
          <p:cNvSpPr txBox="1">
            <a:spLocks noGrp="1"/>
          </p:cNvSpPr>
          <p:nvPr>
            <p:ph type="body" idx="17"/>
          </p:nvPr>
        </p:nvSpPr>
        <p:spPr>
          <a:xfrm>
            <a:off x="2349500" y="2615450"/>
            <a:ext cx="1294800" cy="100200"/>
          </a:xfrm>
          <a:prstGeom prst="rect">
            <a:avLst/>
          </a:prstGeom>
        </p:spPr>
        <p:txBody>
          <a:bodyPr spcFirstLastPara="1" wrap="square" lIns="0" tIns="0" rIns="0" bIns="0" anchor="t" anchorCtr="0">
            <a:noAutofit/>
          </a:bodyPr>
          <a:lstStyle>
            <a:lvl1pPr marL="457200" lvl="0"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1pPr>
            <a:lvl2pPr marL="914400" lvl="1"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2pPr>
            <a:lvl3pPr marL="1371600" lvl="2"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3pPr>
            <a:lvl4pPr marL="1828800" lvl="3"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4pPr>
            <a:lvl5pPr marL="2286000" lvl="4"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5pPr>
            <a:lvl6pPr marL="2743200" lvl="5"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6pPr>
            <a:lvl7pPr marL="3200400" lvl="6"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7pPr>
            <a:lvl8pPr marL="3657600" lvl="7"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8pPr>
            <a:lvl9pPr marL="4114800" lvl="8"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9pPr>
          </a:lstStyle>
          <a:p>
            <a:endParaRPr/>
          </a:p>
        </p:txBody>
      </p:sp>
      <p:sp>
        <p:nvSpPr>
          <p:cNvPr id="267" name="Google Shape;267;p40"/>
          <p:cNvSpPr txBox="1">
            <a:spLocks noGrp="1"/>
          </p:cNvSpPr>
          <p:nvPr>
            <p:ph type="body" idx="18"/>
          </p:nvPr>
        </p:nvSpPr>
        <p:spPr>
          <a:xfrm>
            <a:off x="3915488" y="2615450"/>
            <a:ext cx="1294800" cy="100200"/>
          </a:xfrm>
          <a:prstGeom prst="rect">
            <a:avLst/>
          </a:prstGeom>
        </p:spPr>
        <p:txBody>
          <a:bodyPr spcFirstLastPara="1" wrap="square" lIns="0" tIns="0" rIns="0" bIns="0" anchor="t" anchorCtr="0">
            <a:noAutofit/>
          </a:bodyPr>
          <a:lstStyle>
            <a:lvl1pPr marL="457200" lvl="0"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1pPr>
            <a:lvl2pPr marL="914400" lvl="1"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2pPr>
            <a:lvl3pPr marL="1371600" lvl="2"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3pPr>
            <a:lvl4pPr marL="1828800" lvl="3"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4pPr>
            <a:lvl5pPr marL="2286000" lvl="4"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5pPr>
            <a:lvl6pPr marL="2743200" lvl="5"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6pPr>
            <a:lvl7pPr marL="3200400" lvl="6"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7pPr>
            <a:lvl8pPr marL="3657600" lvl="7"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8pPr>
            <a:lvl9pPr marL="4114800" lvl="8"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9pPr>
          </a:lstStyle>
          <a:p>
            <a:endParaRPr/>
          </a:p>
        </p:txBody>
      </p:sp>
      <p:sp>
        <p:nvSpPr>
          <p:cNvPr id="268" name="Google Shape;268;p40"/>
          <p:cNvSpPr txBox="1">
            <a:spLocks noGrp="1"/>
          </p:cNvSpPr>
          <p:nvPr>
            <p:ph type="body" idx="19"/>
          </p:nvPr>
        </p:nvSpPr>
        <p:spPr>
          <a:xfrm>
            <a:off x="5479963" y="2615450"/>
            <a:ext cx="1294800" cy="100200"/>
          </a:xfrm>
          <a:prstGeom prst="rect">
            <a:avLst/>
          </a:prstGeom>
        </p:spPr>
        <p:txBody>
          <a:bodyPr spcFirstLastPara="1" wrap="square" lIns="0" tIns="0" rIns="0" bIns="0" anchor="t" anchorCtr="0">
            <a:noAutofit/>
          </a:bodyPr>
          <a:lstStyle>
            <a:lvl1pPr marL="457200" lvl="0"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1pPr>
            <a:lvl2pPr marL="914400" lvl="1"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2pPr>
            <a:lvl3pPr marL="1371600" lvl="2"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3pPr>
            <a:lvl4pPr marL="1828800" lvl="3"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4pPr>
            <a:lvl5pPr marL="2286000" lvl="4"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5pPr>
            <a:lvl6pPr marL="2743200" lvl="5"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6pPr>
            <a:lvl7pPr marL="3200400" lvl="6"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7pPr>
            <a:lvl8pPr marL="3657600" lvl="7"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8pPr>
            <a:lvl9pPr marL="4114800" lvl="8"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9pPr>
          </a:lstStyle>
          <a:p>
            <a:endParaRPr/>
          </a:p>
        </p:txBody>
      </p:sp>
      <p:sp>
        <p:nvSpPr>
          <p:cNvPr id="269" name="Google Shape;269;p40"/>
          <p:cNvSpPr txBox="1">
            <a:spLocks noGrp="1"/>
          </p:cNvSpPr>
          <p:nvPr>
            <p:ph type="body" idx="20"/>
          </p:nvPr>
        </p:nvSpPr>
        <p:spPr>
          <a:xfrm>
            <a:off x="7047338" y="2615450"/>
            <a:ext cx="1294800" cy="100200"/>
          </a:xfrm>
          <a:prstGeom prst="rect">
            <a:avLst/>
          </a:prstGeom>
        </p:spPr>
        <p:txBody>
          <a:bodyPr spcFirstLastPara="1" wrap="square" lIns="0" tIns="0" rIns="0" bIns="0" anchor="t" anchorCtr="0">
            <a:noAutofit/>
          </a:bodyPr>
          <a:lstStyle>
            <a:lvl1pPr marL="457200" lvl="0"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1pPr>
            <a:lvl2pPr marL="914400" lvl="1"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2pPr>
            <a:lvl3pPr marL="1371600" lvl="2"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3pPr>
            <a:lvl4pPr marL="1828800" lvl="3"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4pPr>
            <a:lvl5pPr marL="2286000" lvl="4"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5pPr>
            <a:lvl6pPr marL="2743200" lvl="5"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6pPr>
            <a:lvl7pPr marL="3200400" lvl="6"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7pPr>
            <a:lvl8pPr marL="3657600" lvl="7"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8pPr>
            <a:lvl9pPr marL="4114800" lvl="8"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9pPr>
          </a:lstStyle>
          <a:p>
            <a:endParaRPr/>
          </a:p>
        </p:txBody>
      </p:sp>
      <p:sp>
        <p:nvSpPr>
          <p:cNvPr id="270" name="Google Shape;270;p40"/>
          <p:cNvSpPr txBox="1">
            <a:spLocks noGrp="1"/>
          </p:cNvSpPr>
          <p:nvPr>
            <p:ph type="sldNum" idx="12"/>
          </p:nvPr>
        </p:nvSpPr>
        <p:spPr>
          <a:xfrm>
            <a:off x="8490529" y="250829"/>
            <a:ext cx="348900" cy="178200"/>
          </a:xfrm>
          <a:prstGeom prst="rect">
            <a:avLst/>
          </a:prstGeom>
        </p:spPr>
        <p:txBody>
          <a:bodyPr spcFirstLastPara="1" wrap="square" lIns="91425" tIns="91425" rIns="91425" bIns="91425" anchor="t" anchorCtr="0">
            <a:noAutofit/>
          </a:bodyPr>
          <a:lstStyle>
            <a:lvl1pPr lvl="0" rtl="0">
              <a:buNone/>
              <a:defRPr sz="1100">
                <a:solidFill>
                  <a:schemeClr val="accent1"/>
                </a:solidFill>
              </a:defRPr>
            </a:lvl1pPr>
            <a:lvl2pPr lvl="1" rtl="0">
              <a:buNone/>
              <a:defRPr sz="1100">
                <a:solidFill>
                  <a:schemeClr val="accent1"/>
                </a:solidFill>
              </a:defRPr>
            </a:lvl2pPr>
            <a:lvl3pPr lvl="2" rtl="0">
              <a:buNone/>
              <a:defRPr sz="1100">
                <a:solidFill>
                  <a:schemeClr val="accent1"/>
                </a:solidFill>
              </a:defRPr>
            </a:lvl3pPr>
            <a:lvl4pPr lvl="3" rtl="0">
              <a:buNone/>
              <a:defRPr sz="1100">
                <a:solidFill>
                  <a:schemeClr val="accent1"/>
                </a:solidFill>
              </a:defRPr>
            </a:lvl4pPr>
            <a:lvl5pPr lvl="4" rtl="0">
              <a:buNone/>
              <a:defRPr sz="1100">
                <a:solidFill>
                  <a:schemeClr val="accent1"/>
                </a:solidFill>
              </a:defRPr>
            </a:lvl5pPr>
            <a:lvl6pPr lvl="5" rtl="0">
              <a:buNone/>
              <a:defRPr sz="1100">
                <a:solidFill>
                  <a:schemeClr val="accent1"/>
                </a:solidFill>
              </a:defRPr>
            </a:lvl6pPr>
            <a:lvl7pPr lvl="6" rtl="0">
              <a:buNone/>
              <a:defRPr sz="1100">
                <a:solidFill>
                  <a:schemeClr val="accent1"/>
                </a:solidFill>
              </a:defRPr>
            </a:lvl7pPr>
            <a:lvl8pPr lvl="7" rtl="0">
              <a:buNone/>
              <a:defRPr sz="1100">
                <a:solidFill>
                  <a:schemeClr val="accent1"/>
                </a:solidFill>
              </a:defRPr>
            </a:lvl8pPr>
            <a:lvl9pPr lvl="8" rtl="0">
              <a:buNone/>
              <a:defRPr sz="1100">
                <a:solidFill>
                  <a:schemeClr val="accen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p:cSld name="TITLE_AND_TWO_COLUMNS_1_1">
    <p:spTree>
      <p:nvGrpSpPr>
        <p:cNvPr id="1" name="Shape 21"/>
        <p:cNvGrpSpPr/>
        <p:nvPr/>
      </p:nvGrpSpPr>
      <p:grpSpPr>
        <a:xfrm>
          <a:off x="0" y="0"/>
          <a:ext cx="0" cy="0"/>
          <a:chOff x="0" y="0"/>
          <a:chExt cx="0" cy="0"/>
        </a:xfrm>
      </p:grpSpPr>
      <p:sp>
        <p:nvSpPr>
          <p:cNvPr id="22" name="Google Shape;22;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5" name="Google Shape;25;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Strategy Canvas / Line Graph">
  <p:cSld name="CUSTOM_3">
    <p:bg>
      <p:bgPr>
        <a:solidFill>
          <a:schemeClr val="dk1"/>
        </a:solidFill>
        <a:effectLst/>
      </p:bgPr>
    </p:bg>
    <p:spTree>
      <p:nvGrpSpPr>
        <p:cNvPr id="1" name="Shape 271"/>
        <p:cNvGrpSpPr/>
        <p:nvPr/>
      </p:nvGrpSpPr>
      <p:grpSpPr>
        <a:xfrm>
          <a:off x="0" y="0"/>
          <a:ext cx="0" cy="0"/>
          <a:chOff x="0" y="0"/>
          <a:chExt cx="0" cy="0"/>
        </a:xfrm>
      </p:grpSpPr>
      <p:sp>
        <p:nvSpPr>
          <p:cNvPr id="272" name="Google Shape;272;p41"/>
          <p:cNvSpPr txBox="1">
            <a:spLocks noGrp="1"/>
          </p:cNvSpPr>
          <p:nvPr>
            <p:ph type="body" idx="1"/>
          </p:nvPr>
        </p:nvSpPr>
        <p:spPr>
          <a:xfrm>
            <a:off x="3917825" y="4024920"/>
            <a:ext cx="4441200" cy="505200"/>
          </a:xfrm>
          <a:prstGeom prst="rect">
            <a:avLst/>
          </a:prstGeom>
        </p:spPr>
        <p:txBody>
          <a:bodyPr spcFirstLastPara="1" wrap="square" lIns="0" tIns="0" rIns="0" bIns="0" anchor="t" anchorCtr="0">
            <a:noAutofit/>
          </a:bodyPr>
          <a:lstStyle>
            <a:lvl1pPr marL="457200" lvl="0"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marL="914400" lvl="1"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marL="1371600" lvl="2"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marL="1828800" lvl="3"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marL="2286000" lvl="4" indent="-29845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marL="2743200" lvl="5"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marL="3200400" lvl="6"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marL="3657600" lvl="7"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marL="4114800" lvl="8"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a:endParaRPr/>
          </a:p>
        </p:txBody>
      </p:sp>
      <p:sp>
        <p:nvSpPr>
          <p:cNvPr id="273" name="Google Shape;273;p41"/>
          <p:cNvSpPr txBox="1">
            <a:spLocks noGrp="1"/>
          </p:cNvSpPr>
          <p:nvPr>
            <p:ph type="subTitle" idx="2"/>
          </p:nvPr>
        </p:nvSpPr>
        <p:spPr>
          <a:xfrm>
            <a:off x="783675" y="3967895"/>
            <a:ext cx="2877600" cy="431100"/>
          </a:xfrm>
          <a:prstGeom prst="rect">
            <a:avLst/>
          </a:prstGeom>
        </p:spPr>
        <p:txBody>
          <a:bodyPr spcFirstLastPara="1" wrap="square" lIns="0" tIns="0" rIns="0" bIns="0" anchor="t" anchorCtr="0">
            <a:noAutofit/>
          </a:bodyPr>
          <a:lstStyle>
            <a:lvl1pPr lvl="0">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1pPr>
            <a:lvl2pPr lvl="1">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2pPr>
            <a:lvl3pPr lvl="2">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3pPr>
            <a:lvl4pPr lvl="3">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4pPr>
            <a:lvl5pPr lvl="4">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5pPr>
            <a:lvl6pPr lvl="5">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6pPr>
            <a:lvl7pPr lvl="6">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7pPr>
            <a:lvl8pPr lvl="7">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8pPr>
            <a:lvl9pPr lvl="8">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9pPr>
          </a:lstStyle>
          <a:p>
            <a:endParaRPr/>
          </a:p>
        </p:txBody>
      </p:sp>
      <p:sp>
        <p:nvSpPr>
          <p:cNvPr id="274" name="Google Shape;274;p41"/>
          <p:cNvSpPr txBox="1">
            <a:spLocks noGrp="1"/>
          </p:cNvSpPr>
          <p:nvPr>
            <p:ph type="sldNum" idx="12"/>
          </p:nvPr>
        </p:nvSpPr>
        <p:spPr>
          <a:xfrm>
            <a:off x="8490529" y="250829"/>
            <a:ext cx="348900" cy="178200"/>
          </a:xfrm>
          <a:prstGeom prst="rect">
            <a:avLst/>
          </a:prstGeom>
        </p:spPr>
        <p:txBody>
          <a:bodyPr spcFirstLastPara="1" wrap="square" lIns="91425" tIns="91425" rIns="91425" bIns="91425" anchor="t" anchorCtr="0">
            <a:noAutofit/>
          </a:bodyPr>
          <a:lstStyle>
            <a:lvl1pPr lvl="0" rtl="0">
              <a:buNone/>
              <a:defRPr sz="1100">
                <a:solidFill>
                  <a:schemeClr val="accent1"/>
                </a:solidFill>
              </a:defRPr>
            </a:lvl1pPr>
            <a:lvl2pPr lvl="1" rtl="0">
              <a:buNone/>
              <a:defRPr sz="1100">
                <a:solidFill>
                  <a:schemeClr val="accent1"/>
                </a:solidFill>
              </a:defRPr>
            </a:lvl2pPr>
            <a:lvl3pPr lvl="2" rtl="0">
              <a:buNone/>
              <a:defRPr sz="1100">
                <a:solidFill>
                  <a:schemeClr val="accent1"/>
                </a:solidFill>
              </a:defRPr>
            </a:lvl3pPr>
            <a:lvl4pPr lvl="3" rtl="0">
              <a:buNone/>
              <a:defRPr sz="1100">
                <a:solidFill>
                  <a:schemeClr val="accent1"/>
                </a:solidFill>
              </a:defRPr>
            </a:lvl4pPr>
            <a:lvl5pPr lvl="4" rtl="0">
              <a:buNone/>
              <a:defRPr sz="1100">
                <a:solidFill>
                  <a:schemeClr val="accent1"/>
                </a:solidFill>
              </a:defRPr>
            </a:lvl5pPr>
            <a:lvl6pPr lvl="5" rtl="0">
              <a:buNone/>
              <a:defRPr sz="1100">
                <a:solidFill>
                  <a:schemeClr val="accent1"/>
                </a:solidFill>
              </a:defRPr>
            </a:lvl6pPr>
            <a:lvl7pPr lvl="6" rtl="0">
              <a:buNone/>
              <a:defRPr sz="1100">
                <a:solidFill>
                  <a:schemeClr val="accent1"/>
                </a:solidFill>
              </a:defRPr>
            </a:lvl7pPr>
            <a:lvl8pPr lvl="7" rtl="0">
              <a:buNone/>
              <a:defRPr sz="1100">
                <a:solidFill>
                  <a:schemeClr val="accent1"/>
                </a:solidFill>
              </a:defRPr>
            </a:lvl8pPr>
            <a:lvl9pPr lvl="8" rtl="0">
              <a:buNone/>
              <a:defRPr sz="1100">
                <a:solidFill>
                  <a:schemeClr val="accen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Section Header">
  <p:cSld name="CUSTOM_4">
    <p:spTree>
      <p:nvGrpSpPr>
        <p:cNvPr id="1" name="Shape 275"/>
        <p:cNvGrpSpPr/>
        <p:nvPr/>
      </p:nvGrpSpPr>
      <p:grpSpPr>
        <a:xfrm>
          <a:off x="0" y="0"/>
          <a:ext cx="0" cy="0"/>
          <a:chOff x="0" y="0"/>
          <a:chExt cx="0" cy="0"/>
        </a:xfrm>
      </p:grpSpPr>
      <p:sp>
        <p:nvSpPr>
          <p:cNvPr id="276" name="Google Shape;276;p42"/>
          <p:cNvSpPr txBox="1">
            <a:spLocks noGrp="1"/>
          </p:cNvSpPr>
          <p:nvPr>
            <p:ph type="title"/>
          </p:nvPr>
        </p:nvSpPr>
        <p:spPr>
          <a:xfrm>
            <a:off x="697350" y="2932550"/>
            <a:ext cx="7749300" cy="10158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dk1"/>
              </a:buClr>
              <a:buSzPts val="3600"/>
              <a:buFont typeface="Hepta Slab Medium"/>
              <a:buNone/>
              <a:defRPr>
                <a:latin typeface="Hepta Slab Medium"/>
                <a:ea typeface="Hepta Slab Medium"/>
                <a:cs typeface="Hepta Slab Medium"/>
                <a:sym typeface="Hepta Slab Medium"/>
              </a:defRPr>
            </a:lvl1pPr>
            <a:lvl2pPr lvl="1"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2pPr>
            <a:lvl3pPr lvl="2"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3pPr>
            <a:lvl4pPr lvl="3"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4pPr>
            <a:lvl5pPr lvl="4"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5pPr>
            <a:lvl6pPr lvl="5"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6pPr>
            <a:lvl7pPr lvl="6"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7pPr>
            <a:lvl8pPr lvl="7"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8pPr>
            <a:lvl9pPr lvl="8"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9pPr>
          </a:lstStyle>
          <a:p>
            <a:endParaRPr/>
          </a:p>
        </p:txBody>
      </p:sp>
      <p:sp>
        <p:nvSpPr>
          <p:cNvPr id="277" name="Google Shape;277;p42"/>
          <p:cNvSpPr txBox="1">
            <a:spLocks noGrp="1"/>
          </p:cNvSpPr>
          <p:nvPr>
            <p:ph type="title" idx="2"/>
          </p:nvPr>
        </p:nvSpPr>
        <p:spPr>
          <a:xfrm>
            <a:off x="3278250" y="1194450"/>
            <a:ext cx="2587500" cy="19926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accent2"/>
              </a:buClr>
              <a:buSzPts val="12800"/>
              <a:buNone/>
              <a:defRPr sz="12800">
                <a:solidFill>
                  <a:schemeClr val="accent2"/>
                </a:solidFill>
              </a:defRPr>
            </a:lvl1pPr>
            <a:lvl2pPr lvl="1" algn="ctr">
              <a:spcBef>
                <a:spcPts val="0"/>
              </a:spcBef>
              <a:spcAft>
                <a:spcPts val="0"/>
              </a:spcAft>
              <a:buClr>
                <a:schemeClr val="accent2"/>
              </a:buClr>
              <a:buSzPts val="12800"/>
              <a:buNone/>
              <a:defRPr sz="12800">
                <a:solidFill>
                  <a:schemeClr val="accent2"/>
                </a:solidFill>
                <a:latin typeface="Barlow Light"/>
                <a:ea typeface="Barlow Light"/>
                <a:cs typeface="Barlow Light"/>
                <a:sym typeface="Barlow Light"/>
              </a:defRPr>
            </a:lvl2pPr>
            <a:lvl3pPr lvl="2" algn="ctr">
              <a:spcBef>
                <a:spcPts val="0"/>
              </a:spcBef>
              <a:spcAft>
                <a:spcPts val="0"/>
              </a:spcAft>
              <a:buClr>
                <a:schemeClr val="accent2"/>
              </a:buClr>
              <a:buSzPts val="12800"/>
              <a:buNone/>
              <a:defRPr sz="12800">
                <a:solidFill>
                  <a:schemeClr val="accent2"/>
                </a:solidFill>
                <a:latin typeface="Barlow Light"/>
                <a:ea typeface="Barlow Light"/>
                <a:cs typeface="Barlow Light"/>
                <a:sym typeface="Barlow Light"/>
              </a:defRPr>
            </a:lvl3pPr>
            <a:lvl4pPr lvl="3" algn="ctr">
              <a:spcBef>
                <a:spcPts val="0"/>
              </a:spcBef>
              <a:spcAft>
                <a:spcPts val="0"/>
              </a:spcAft>
              <a:buClr>
                <a:schemeClr val="accent2"/>
              </a:buClr>
              <a:buSzPts val="12800"/>
              <a:buNone/>
              <a:defRPr sz="12800">
                <a:solidFill>
                  <a:schemeClr val="accent2"/>
                </a:solidFill>
                <a:latin typeface="Barlow Light"/>
                <a:ea typeface="Barlow Light"/>
                <a:cs typeface="Barlow Light"/>
                <a:sym typeface="Barlow Light"/>
              </a:defRPr>
            </a:lvl4pPr>
            <a:lvl5pPr lvl="4" algn="ctr">
              <a:spcBef>
                <a:spcPts val="0"/>
              </a:spcBef>
              <a:spcAft>
                <a:spcPts val="0"/>
              </a:spcAft>
              <a:buClr>
                <a:schemeClr val="accent2"/>
              </a:buClr>
              <a:buSzPts val="12800"/>
              <a:buNone/>
              <a:defRPr sz="12800">
                <a:solidFill>
                  <a:schemeClr val="accent2"/>
                </a:solidFill>
                <a:latin typeface="Barlow Light"/>
                <a:ea typeface="Barlow Light"/>
                <a:cs typeface="Barlow Light"/>
                <a:sym typeface="Barlow Light"/>
              </a:defRPr>
            </a:lvl5pPr>
            <a:lvl6pPr lvl="5" algn="ctr">
              <a:spcBef>
                <a:spcPts val="0"/>
              </a:spcBef>
              <a:spcAft>
                <a:spcPts val="0"/>
              </a:spcAft>
              <a:buClr>
                <a:schemeClr val="accent2"/>
              </a:buClr>
              <a:buSzPts val="12800"/>
              <a:buNone/>
              <a:defRPr sz="12800">
                <a:solidFill>
                  <a:schemeClr val="accent2"/>
                </a:solidFill>
                <a:latin typeface="Barlow Light"/>
                <a:ea typeface="Barlow Light"/>
                <a:cs typeface="Barlow Light"/>
                <a:sym typeface="Barlow Light"/>
              </a:defRPr>
            </a:lvl6pPr>
            <a:lvl7pPr lvl="6" algn="ctr">
              <a:spcBef>
                <a:spcPts val="0"/>
              </a:spcBef>
              <a:spcAft>
                <a:spcPts val="0"/>
              </a:spcAft>
              <a:buClr>
                <a:schemeClr val="accent2"/>
              </a:buClr>
              <a:buSzPts val="12800"/>
              <a:buNone/>
              <a:defRPr sz="12800">
                <a:solidFill>
                  <a:schemeClr val="accent2"/>
                </a:solidFill>
                <a:latin typeface="Barlow Light"/>
                <a:ea typeface="Barlow Light"/>
                <a:cs typeface="Barlow Light"/>
                <a:sym typeface="Barlow Light"/>
              </a:defRPr>
            </a:lvl7pPr>
            <a:lvl8pPr lvl="7" algn="ctr">
              <a:spcBef>
                <a:spcPts val="0"/>
              </a:spcBef>
              <a:spcAft>
                <a:spcPts val="0"/>
              </a:spcAft>
              <a:buClr>
                <a:schemeClr val="accent2"/>
              </a:buClr>
              <a:buSzPts val="12800"/>
              <a:buNone/>
              <a:defRPr sz="12800">
                <a:solidFill>
                  <a:schemeClr val="accent2"/>
                </a:solidFill>
                <a:latin typeface="Barlow Light"/>
                <a:ea typeface="Barlow Light"/>
                <a:cs typeface="Barlow Light"/>
                <a:sym typeface="Barlow Light"/>
              </a:defRPr>
            </a:lvl8pPr>
            <a:lvl9pPr lvl="8" algn="ctr">
              <a:spcBef>
                <a:spcPts val="0"/>
              </a:spcBef>
              <a:spcAft>
                <a:spcPts val="0"/>
              </a:spcAft>
              <a:buClr>
                <a:schemeClr val="accent2"/>
              </a:buClr>
              <a:buSzPts val="12800"/>
              <a:buNone/>
              <a:defRPr sz="12800">
                <a:solidFill>
                  <a:schemeClr val="accent2"/>
                </a:solidFill>
                <a:latin typeface="Barlow Light"/>
                <a:ea typeface="Barlow Light"/>
                <a:cs typeface="Barlow Light"/>
                <a:sym typeface="Barlow Light"/>
              </a:defRPr>
            </a:lvl9pPr>
          </a:lstStyle>
          <a:p>
            <a:endParaRPr/>
          </a:p>
        </p:txBody>
      </p:sp>
      <p:sp>
        <p:nvSpPr>
          <p:cNvPr id="278" name="Google Shape;278;p4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KPIs / Objectives">
  <p:cSld name="CUSTOM_5">
    <p:bg>
      <p:bgPr>
        <a:solidFill>
          <a:schemeClr val="dk1"/>
        </a:solidFill>
        <a:effectLst/>
      </p:bgPr>
    </p:bg>
    <p:spTree>
      <p:nvGrpSpPr>
        <p:cNvPr id="1" name="Shape 279"/>
        <p:cNvGrpSpPr/>
        <p:nvPr/>
      </p:nvGrpSpPr>
      <p:grpSpPr>
        <a:xfrm>
          <a:off x="0" y="0"/>
          <a:ext cx="0" cy="0"/>
          <a:chOff x="0" y="0"/>
          <a:chExt cx="0" cy="0"/>
        </a:xfrm>
      </p:grpSpPr>
      <p:sp>
        <p:nvSpPr>
          <p:cNvPr id="280" name="Google Shape;280;p43"/>
          <p:cNvSpPr/>
          <p:nvPr/>
        </p:nvSpPr>
        <p:spPr>
          <a:xfrm rot="-5400000">
            <a:off x="4090300" y="-436575"/>
            <a:ext cx="4099200" cy="6015000"/>
          </a:xfrm>
          <a:prstGeom prst="round2SameRect">
            <a:avLst>
              <a:gd name="adj1" fmla="val 16667"/>
              <a:gd name="adj2" fmla="val 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81" name="Google Shape;281;p43"/>
          <p:cNvSpPr txBox="1">
            <a:spLocks noGrp="1"/>
          </p:cNvSpPr>
          <p:nvPr>
            <p:ph type="body" idx="1"/>
          </p:nvPr>
        </p:nvSpPr>
        <p:spPr>
          <a:xfrm>
            <a:off x="3918400" y="3680775"/>
            <a:ext cx="1294800" cy="100200"/>
          </a:xfrm>
          <a:prstGeom prst="rect">
            <a:avLst/>
          </a:prstGeom>
        </p:spPr>
        <p:txBody>
          <a:bodyPr spcFirstLastPara="1" wrap="square" lIns="0" tIns="0" rIns="0" bIns="0" anchor="t" anchorCtr="0">
            <a:noAutofit/>
          </a:bodyPr>
          <a:lstStyle>
            <a:lvl1pPr marL="457200" lvl="0"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1pPr>
            <a:lvl2pPr marL="914400" lvl="1"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2pPr>
            <a:lvl3pPr marL="1371600" lvl="2"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3pPr>
            <a:lvl4pPr marL="1828800" lvl="3"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4pPr>
            <a:lvl5pPr marL="2286000" lvl="4"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5pPr>
            <a:lvl6pPr marL="2743200" lvl="5"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6pPr>
            <a:lvl7pPr marL="3200400" lvl="6"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7pPr>
            <a:lvl8pPr marL="3657600" lvl="7"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8pPr>
            <a:lvl9pPr marL="4114800" lvl="8"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9pPr>
          </a:lstStyle>
          <a:p>
            <a:endParaRPr/>
          </a:p>
        </p:txBody>
      </p:sp>
      <p:sp>
        <p:nvSpPr>
          <p:cNvPr id="282" name="Google Shape;282;p43"/>
          <p:cNvSpPr txBox="1">
            <a:spLocks noGrp="1"/>
          </p:cNvSpPr>
          <p:nvPr>
            <p:ph type="body" idx="2"/>
          </p:nvPr>
        </p:nvSpPr>
        <p:spPr>
          <a:xfrm>
            <a:off x="3918400" y="3780825"/>
            <a:ext cx="1294800" cy="223200"/>
          </a:xfrm>
          <a:prstGeom prst="rect">
            <a:avLst/>
          </a:prstGeom>
        </p:spPr>
        <p:txBody>
          <a:bodyPr spcFirstLastPara="1" wrap="square" lIns="0" tIns="0" rIns="0" bIns="0" anchor="t" anchorCtr="0">
            <a:noAutofit/>
          </a:bodyPr>
          <a:lstStyle>
            <a:lvl1pPr marL="457200" lvl="0"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marL="914400" lvl="1"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marL="1371600" lvl="2"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marL="1828800" lvl="3"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marL="2286000" lvl="4"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marL="2743200" lvl="5"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marL="3200400" lvl="6"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marL="3657600" lvl="7"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marL="4114800" lvl="8"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a:endParaRPr/>
          </a:p>
        </p:txBody>
      </p:sp>
      <p:sp>
        <p:nvSpPr>
          <p:cNvPr id="283" name="Google Shape;283;p43"/>
          <p:cNvSpPr txBox="1">
            <a:spLocks noGrp="1"/>
          </p:cNvSpPr>
          <p:nvPr>
            <p:ph type="body" idx="3"/>
          </p:nvPr>
        </p:nvSpPr>
        <p:spPr>
          <a:xfrm>
            <a:off x="7044450" y="3680550"/>
            <a:ext cx="1294800" cy="100200"/>
          </a:xfrm>
          <a:prstGeom prst="rect">
            <a:avLst/>
          </a:prstGeom>
        </p:spPr>
        <p:txBody>
          <a:bodyPr spcFirstLastPara="1" wrap="square" lIns="0" tIns="0" rIns="0" bIns="0" anchor="t" anchorCtr="0">
            <a:noAutofit/>
          </a:bodyPr>
          <a:lstStyle>
            <a:lvl1pPr marL="457200" lvl="0"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1pPr>
            <a:lvl2pPr marL="914400" lvl="1"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2pPr>
            <a:lvl3pPr marL="1371600" lvl="2"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3pPr>
            <a:lvl4pPr marL="1828800" lvl="3"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4pPr>
            <a:lvl5pPr marL="2286000" lvl="4"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5pPr>
            <a:lvl6pPr marL="2743200" lvl="5"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6pPr>
            <a:lvl7pPr marL="3200400" lvl="6"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7pPr>
            <a:lvl8pPr marL="3657600" lvl="7"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8pPr>
            <a:lvl9pPr marL="4114800" lvl="8"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9pPr>
          </a:lstStyle>
          <a:p>
            <a:endParaRPr/>
          </a:p>
        </p:txBody>
      </p:sp>
      <p:sp>
        <p:nvSpPr>
          <p:cNvPr id="284" name="Google Shape;284;p43"/>
          <p:cNvSpPr txBox="1">
            <a:spLocks noGrp="1"/>
          </p:cNvSpPr>
          <p:nvPr>
            <p:ph type="body" idx="4"/>
          </p:nvPr>
        </p:nvSpPr>
        <p:spPr>
          <a:xfrm>
            <a:off x="7044450" y="3780600"/>
            <a:ext cx="1294800" cy="223200"/>
          </a:xfrm>
          <a:prstGeom prst="rect">
            <a:avLst/>
          </a:prstGeom>
        </p:spPr>
        <p:txBody>
          <a:bodyPr spcFirstLastPara="1" wrap="square" lIns="0" tIns="0" rIns="0" bIns="0" anchor="t" anchorCtr="0">
            <a:noAutofit/>
          </a:bodyPr>
          <a:lstStyle>
            <a:lvl1pPr marL="457200" lvl="0"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marL="914400" lvl="1"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marL="1371600" lvl="2"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marL="1828800" lvl="3"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marL="2286000" lvl="4"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marL="2743200" lvl="5"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marL="3200400" lvl="6"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marL="3657600" lvl="7"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marL="4114800" lvl="8"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a:endParaRPr/>
          </a:p>
        </p:txBody>
      </p:sp>
      <p:sp>
        <p:nvSpPr>
          <p:cNvPr id="285" name="Google Shape;285;p43"/>
          <p:cNvSpPr>
            <a:spLocks noGrp="1"/>
          </p:cNvSpPr>
          <p:nvPr>
            <p:ph type="pic" idx="5"/>
          </p:nvPr>
        </p:nvSpPr>
        <p:spPr>
          <a:xfrm>
            <a:off x="7049625" y="1588125"/>
            <a:ext cx="1305900" cy="1918500"/>
          </a:xfrm>
          <a:prstGeom prst="roundRect">
            <a:avLst>
              <a:gd name="adj" fmla="val 16667"/>
            </a:avLst>
          </a:prstGeom>
          <a:noFill/>
          <a:ln>
            <a:noFill/>
          </a:ln>
        </p:spPr>
      </p:sp>
      <p:sp>
        <p:nvSpPr>
          <p:cNvPr id="286" name="Google Shape;286;p43"/>
          <p:cNvSpPr>
            <a:spLocks noGrp="1"/>
          </p:cNvSpPr>
          <p:nvPr>
            <p:ph type="pic" idx="6"/>
          </p:nvPr>
        </p:nvSpPr>
        <p:spPr>
          <a:xfrm>
            <a:off x="3915213" y="1588600"/>
            <a:ext cx="1305900" cy="1918500"/>
          </a:xfrm>
          <a:prstGeom prst="roundRect">
            <a:avLst>
              <a:gd name="adj" fmla="val 16667"/>
            </a:avLst>
          </a:prstGeom>
          <a:noFill/>
          <a:ln>
            <a:noFill/>
          </a:ln>
        </p:spPr>
      </p:sp>
      <p:sp>
        <p:nvSpPr>
          <p:cNvPr id="287" name="Google Shape;287;p43"/>
          <p:cNvSpPr>
            <a:spLocks noGrp="1"/>
          </p:cNvSpPr>
          <p:nvPr>
            <p:ph type="pic" idx="7"/>
          </p:nvPr>
        </p:nvSpPr>
        <p:spPr>
          <a:xfrm>
            <a:off x="5490975" y="1588600"/>
            <a:ext cx="1305900" cy="1918500"/>
          </a:xfrm>
          <a:prstGeom prst="roundRect">
            <a:avLst>
              <a:gd name="adj" fmla="val 16667"/>
            </a:avLst>
          </a:prstGeom>
          <a:noFill/>
          <a:ln>
            <a:noFill/>
          </a:ln>
        </p:spPr>
      </p:sp>
      <p:sp>
        <p:nvSpPr>
          <p:cNvPr id="288" name="Google Shape;288;p43"/>
          <p:cNvSpPr txBox="1">
            <a:spLocks noGrp="1"/>
          </p:cNvSpPr>
          <p:nvPr>
            <p:ph type="subTitle" idx="8"/>
          </p:nvPr>
        </p:nvSpPr>
        <p:spPr>
          <a:xfrm>
            <a:off x="3918800" y="1034575"/>
            <a:ext cx="1307100" cy="554100"/>
          </a:xfrm>
          <a:prstGeom prst="rect">
            <a:avLst/>
          </a:prstGeom>
        </p:spPr>
        <p:txBody>
          <a:bodyPr spcFirstLastPara="1" wrap="square" lIns="0" tIns="0" rIns="0" bIns="0" anchor="b" anchorCtr="0">
            <a:noAutofit/>
          </a:bodyPr>
          <a:lstStyle>
            <a:lvl1pPr lvl="0">
              <a:spcBef>
                <a:spcPts val="0"/>
              </a:spcBef>
              <a:spcAft>
                <a:spcPts val="0"/>
              </a:spcAft>
              <a:buClr>
                <a:schemeClr val="accent2"/>
              </a:buClr>
              <a:buSzPts val="3600"/>
              <a:buFont typeface="Barlow ExtraLight"/>
              <a:buNone/>
              <a:defRPr sz="3600">
                <a:solidFill>
                  <a:schemeClr val="accent2"/>
                </a:solidFill>
                <a:latin typeface="Barlow ExtraLight"/>
                <a:ea typeface="Barlow ExtraLight"/>
                <a:cs typeface="Barlow ExtraLight"/>
                <a:sym typeface="Barlow ExtraLight"/>
              </a:defRPr>
            </a:lvl1pPr>
            <a:lvl2pPr lvl="1"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2pPr>
            <a:lvl3pPr lvl="2"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3pPr>
            <a:lvl4pPr lvl="3"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4pPr>
            <a:lvl5pPr lvl="4"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5pPr>
            <a:lvl6pPr lvl="5"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6pPr>
            <a:lvl7pPr lvl="6"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7pPr>
            <a:lvl8pPr lvl="7"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8pPr>
            <a:lvl9pPr lvl="8"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9pPr>
          </a:lstStyle>
          <a:p>
            <a:endParaRPr/>
          </a:p>
        </p:txBody>
      </p:sp>
      <p:sp>
        <p:nvSpPr>
          <p:cNvPr id="289" name="Google Shape;289;p43"/>
          <p:cNvSpPr txBox="1">
            <a:spLocks noGrp="1"/>
          </p:cNvSpPr>
          <p:nvPr>
            <p:ph type="subTitle" idx="9"/>
          </p:nvPr>
        </p:nvSpPr>
        <p:spPr>
          <a:xfrm>
            <a:off x="5484775" y="1034575"/>
            <a:ext cx="1307100" cy="554100"/>
          </a:xfrm>
          <a:prstGeom prst="rect">
            <a:avLst/>
          </a:prstGeom>
        </p:spPr>
        <p:txBody>
          <a:bodyPr spcFirstLastPara="1" wrap="square" lIns="0" tIns="0" rIns="0" bIns="0" anchor="b" anchorCtr="0">
            <a:noAutofit/>
          </a:bodyPr>
          <a:lstStyle>
            <a:lvl1pPr lvl="0">
              <a:spcBef>
                <a:spcPts val="0"/>
              </a:spcBef>
              <a:spcAft>
                <a:spcPts val="0"/>
              </a:spcAft>
              <a:buClr>
                <a:schemeClr val="accent2"/>
              </a:buClr>
              <a:buSzPts val="3600"/>
              <a:buFont typeface="Barlow ExtraLight"/>
              <a:buNone/>
              <a:defRPr sz="3600">
                <a:solidFill>
                  <a:schemeClr val="accent2"/>
                </a:solidFill>
                <a:latin typeface="Barlow ExtraLight"/>
                <a:ea typeface="Barlow ExtraLight"/>
                <a:cs typeface="Barlow ExtraLight"/>
                <a:sym typeface="Barlow ExtraLight"/>
              </a:defRPr>
            </a:lvl1pPr>
            <a:lvl2pPr lvl="1"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2pPr>
            <a:lvl3pPr lvl="2"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3pPr>
            <a:lvl4pPr lvl="3"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4pPr>
            <a:lvl5pPr lvl="4"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5pPr>
            <a:lvl6pPr lvl="5"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6pPr>
            <a:lvl7pPr lvl="6"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7pPr>
            <a:lvl8pPr lvl="7"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8pPr>
            <a:lvl9pPr lvl="8"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9pPr>
          </a:lstStyle>
          <a:p>
            <a:endParaRPr/>
          </a:p>
        </p:txBody>
      </p:sp>
      <p:sp>
        <p:nvSpPr>
          <p:cNvPr id="290" name="Google Shape;290;p43"/>
          <p:cNvSpPr txBox="1">
            <a:spLocks noGrp="1"/>
          </p:cNvSpPr>
          <p:nvPr>
            <p:ph type="subTitle" idx="13"/>
          </p:nvPr>
        </p:nvSpPr>
        <p:spPr>
          <a:xfrm>
            <a:off x="7050750" y="1032775"/>
            <a:ext cx="1307100" cy="554100"/>
          </a:xfrm>
          <a:prstGeom prst="rect">
            <a:avLst/>
          </a:prstGeom>
        </p:spPr>
        <p:txBody>
          <a:bodyPr spcFirstLastPara="1" wrap="square" lIns="0" tIns="0" rIns="0" bIns="0" anchor="b" anchorCtr="0">
            <a:noAutofit/>
          </a:bodyPr>
          <a:lstStyle>
            <a:lvl1pPr lvl="0">
              <a:spcBef>
                <a:spcPts val="0"/>
              </a:spcBef>
              <a:spcAft>
                <a:spcPts val="0"/>
              </a:spcAft>
              <a:buClr>
                <a:schemeClr val="accent2"/>
              </a:buClr>
              <a:buSzPts val="3600"/>
              <a:buFont typeface="Barlow ExtraLight"/>
              <a:buNone/>
              <a:defRPr sz="3600">
                <a:solidFill>
                  <a:schemeClr val="accent2"/>
                </a:solidFill>
                <a:latin typeface="Barlow ExtraLight"/>
                <a:ea typeface="Barlow ExtraLight"/>
                <a:cs typeface="Barlow ExtraLight"/>
                <a:sym typeface="Barlow ExtraLight"/>
              </a:defRPr>
            </a:lvl1pPr>
            <a:lvl2pPr lvl="1"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2pPr>
            <a:lvl3pPr lvl="2"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3pPr>
            <a:lvl4pPr lvl="3"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4pPr>
            <a:lvl5pPr lvl="4"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5pPr>
            <a:lvl6pPr lvl="5"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6pPr>
            <a:lvl7pPr lvl="6"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7pPr>
            <a:lvl8pPr lvl="7"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8pPr>
            <a:lvl9pPr lvl="8"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9pPr>
          </a:lstStyle>
          <a:p>
            <a:endParaRPr/>
          </a:p>
        </p:txBody>
      </p:sp>
      <p:sp>
        <p:nvSpPr>
          <p:cNvPr id="291" name="Google Shape;291;p43"/>
          <p:cNvSpPr txBox="1">
            <a:spLocks noGrp="1"/>
          </p:cNvSpPr>
          <p:nvPr>
            <p:ph type="body" idx="14"/>
          </p:nvPr>
        </p:nvSpPr>
        <p:spPr>
          <a:xfrm>
            <a:off x="507400" y="1828050"/>
            <a:ext cx="2136300" cy="2973300"/>
          </a:xfrm>
          <a:prstGeom prst="rect">
            <a:avLst/>
          </a:prstGeom>
        </p:spPr>
        <p:txBody>
          <a:bodyPr spcFirstLastPara="1" wrap="square" lIns="91425" tIns="91425" rIns="91425" bIns="91425" anchor="t" anchorCtr="0">
            <a:noAutofit/>
          </a:bodyPr>
          <a:lstStyle>
            <a:lvl1pPr marL="457200" lvl="0" indent="-406400">
              <a:spcBef>
                <a:spcPts val="0"/>
              </a:spcBef>
              <a:spcAft>
                <a:spcPts val="0"/>
              </a:spcAft>
              <a:buClr>
                <a:schemeClr val="accent2"/>
              </a:buClr>
              <a:buSzPts val="2800"/>
              <a:buChar char="●"/>
              <a:defRPr sz="2800">
                <a:solidFill>
                  <a:schemeClr val="accent2"/>
                </a:solidFill>
              </a:defRPr>
            </a:lvl1pPr>
            <a:lvl2pPr marL="914400" lvl="1" indent="-406400">
              <a:spcBef>
                <a:spcPts val="0"/>
              </a:spcBef>
              <a:spcAft>
                <a:spcPts val="0"/>
              </a:spcAft>
              <a:buClr>
                <a:schemeClr val="accent2"/>
              </a:buClr>
              <a:buSzPts val="2800"/>
              <a:buChar char="○"/>
              <a:defRPr sz="2800">
                <a:solidFill>
                  <a:schemeClr val="accent2"/>
                </a:solidFill>
              </a:defRPr>
            </a:lvl2pPr>
            <a:lvl3pPr marL="1371600" lvl="2" indent="-406400">
              <a:spcBef>
                <a:spcPts val="0"/>
              </a:spcBef>
              <a:spcAft>
                <a:spcPts val="0"/>
              </a:spcAft>
              <a:buClr>
                <a:schemeClr val="accent2"/>
              </a:buClr>
              <a:buSzPts val="2800"/>
              <a:buChar char="■"/>
              <a:defRPr sz="2800">
                <a:solidFill>
                  <a:schemeClr val="accent2"/>
                </a:solidFill>
              </a:defRPr>
            </a:lvl3pPr>
            <a:lvl4pPr marL="1828800" lvl="3" indent="-406400">
              <a:spcBef>
                <a:spcPts val="0"/>
              </a:spcBef>
              <a:spcAft>
                <a:spcPts val="0"/>
              </a:spcAft>
              <a:buClr>
                <a:schemeClr val="accent2"/>
              </a:buClr>
              <a:buSzPts val="2800"/>
              <a:buChar char="●"/>
              <a:defRPr sz="2800">
                <a:solidFill>
                  <a:schemeClr val="accent2"/>
                </a:solidFill>
              </a:defRPr>
            </a:lvl4pPr>
            <a:lvl5pPr marL="2286000" lvl="4" indent="-406400">
              <a:spcBef>
                <a:spcPts val="0"/>
              </a:spcBef>
              <a:spcAft>
                <a:spcPts val="0"/>
              </a:spcAft>
              <a:buClr>
                <a:schemeClr val="accent2"/>
              </a:buClr>
              <a:buSzPts val="2800"/>
              <a:buChar char="○"/>
              <a:defRPr sz="2800">
                <a:solidFill>
                  <a:schemeClr val="accent2"/>
                </a:solidFill>
              </a:defRPr>
            </a:lvl5pPr>
            <a:lvl6pPr marL="2743200" lvl="5" indent="-406400">
              <a:spcBef>
                <a:spcPts val="0"/>
              </a:spcBef>
              <a:spcAft>
                <a:spcPts val="0"/>
              </a:spcAft>
              <a:buClr>
                <a:schemeClr val="accent2"/>
              </a:buClr>
              <a:buSzPts val="2800"/>
              <a:buChar char="■"/>
              <a:defRPr sz="2800">
                <a:solidFill>
                  <a:schemeClr val="accent2"/>
                </a:solidFill>
              </a:defRPr>
            </a:lvl6pPr>
            <a:lvl7pPr marL="3200400" lvl="6" indent="-406400">
              <a:spcBef>
                <a:spcPts val="0"/>
              </a:spcBef>
              <a:spcAft>
                <a:spcPts val="0"/>
              </a:spcAft>
              <a:buClr>
                <a:schemeClr val="accent2"/>
              </a:buClr>
              <a:buSzPts val="2800"/>
              <a:buChar char="●"/>
              <a:defRPr sz="2800">
                <a:solidFill>
                  <a:schemeClr val="accent2"/>
                </a:solidFill>
              </a:defRPr>
            </a:lvl7pPr>
            <a:lvl8pPr marL="3657600" lvl="7" indent="-406400">
              <a:spcBef>
                <a:spcPts val="0"/>
              </a:spcBef>
              <a:spcAft>
                <a:spcPts val="0"/>
              </a:spcAft>
              <a:buClr>
                <a:schemeClr val="accent2"/>
              </a:buClr>
              <a:buSzPts val="2800"/>
              <a:buChar char="○"/>
              <a:defRPr sz="2800">
                <a:solidFill>
                  <a:schemeClr val="accent2"/>
                </a:solidFill>
              </a:defRPr>
            </a:lvl8pPr>
            <a:lvl9pPr marL="4114800" lvl="8" indent="-406400">
              <a:spcBef>
                <a:spcPts val="0"/>
              </a:spcBef>
              <a:spcAft>
                <a:spcPts val="0"/>
              </a:spcAft>
              <a:buClr>
                <a:schemeClr val="accent2"/>
              </a:buClr>
              <a:buSzPts val="2800"/>
              <a:buChar char="■"/>
              <a:defRPr sz="2800">
                <a:solidFill>
                  <a:schemeClr val="accent2"/>
                </a:solidFill>
              </a:defRPr>
            </a:lvl9pPr>
          </a:lstStyle>
          <a:p>
            <a:endParaRPr/>
          </a:p>
        </p:txBody>
      </p:sp>
      <p:sp>
        <p:nvSpPr>
          <p:cNvPr id="292" name="Google Shape;292;p43"/>
          <p:cNvSpPr txBox="1">
            <a:spLocks noGrp="1"/>
          </p:cNvSpPr>
          <p:nvPr>
            <p:ph type="body" idx="15"/>
          </p:nvPr>
        </p:nvSpPr>
        <p:spPr>
          <a:xfrm>
            <a:off x="5481425" y="3680775"/>
            <a:ext cx="1294800" cy="100200"/>
          </a:xfrm>
          <a:prstGeom prst="rect">
            <a:avLst/>
          </a:prstGeom>
        </p:spPr>
        <p:txBody>
          <a:bodyPr spcFirstLastPara="1" wrap="square" lIns="0" tIns="0" rIns="0" bIns="0" anchor="t" anchorCtr="0">
            <a:noAutofit/>
          </a:bodyPr>
          <a:lstStyle>
            <a:lvl1pPr marL="457200" lvl="0"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1pPr>
            <a:lvl2pPr marL="914400" lvl="1"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2pPr>
            <a:lvl3pPr marL="1371600" lvl="2"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3pPr>
            <a:lvl4pPr marL="1828800" lvl="3"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4pPr>
            <a:lvl5pPr marL="2286000" lvl="4"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5pPr>
            <a:lvl6pPr marL="2743200" lvl="5"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6pPr>
            <a:lvl7pPr marL="3200400" lvl="6"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7pPr>
            <a:lvl8pPr marL="3657600" lvl="7"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8pPr>
            <a:lvl9pPr marL="4114800" lvl="8"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9pPr>
          </a:lstStyle>
          <a:p>
            <a:endParaRPr/>
          </a:p>
        </p:txBody>
      </p:sp>
      <p:sp>
        <p:nvSpPr>
          <p:cNvPr id="293" name="Google Shape;293;p43"/>
          <p:cNvSpPr txBox="1">
            <a:spLocks noGrp="1"/>
          </p:cNvSpPr>
          <p:nvPr>
            <p:ph type="body" idx="16"/>
          </p:nvPr>
        </p:nvSpPr>
        <p:spPr>
          <a:xfrm>
            <a:off x="5481425" y="3780825"/>
            <a:ext cx="1294800" cy="223200"/>
          </a:xfrm>
          <a:prstGeom prst="rect">
            <a:avLst/>
          </a:prstGeom>
        </p:spPr>
        <p:txBody>
          <a:bodyPr spcFirstLastPara="1" wrap="square" lIns="0" tIns="0" rIns="0" bIns="0" anchor="t" anchorCtr="0">
            <a:noAutofit/>
          </a:bodyPr>
          <a:lstStyle>
            <a:lvl1pPr marL="457200" lvl="0"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marL="914400" lvl="1"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marL="1371600" lvl="2"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marL="1828800" lvl="3"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marL="2286000" lvl="4"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marL="2743200" lvl="5"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marL="3200400" lvl="6"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marL="3657600" lvl="7"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marL="4114800" lvl="8"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a:endParaRPr/>
          </a:p>
        </p:txBody>
      </p:sp>
      <p:sp>
        <p:nvSpPr>
          <p:cNvPr id="294" name="Google Shape;294;p43"/>
          <p:cNvSpPr txBox="1">
            <a:spLocks noGrp="1"/>
          </p:cNvSpPr>
          <p:nvPr>
            <p:ph type="sldNum" idx="12"/>
          </p:nvPr>
        </p:nvSpPr>
        <p:spPr>
          <a:xfrm>
            <a:off x="8490529" y="250829"/>
            <a:ext cx="348900" cy="178200"/>
          </a:xfrm>
          <a:prstGeom prst="rect">
            <a:avLst/>
          </a:prstGeom>
        </p:spPr>
        <p:txBody>
          <a:bodyPr spcFirstLastPara="1" wrap="square" lIns="91425" tIns="91425" rIns="91425" bIns="91425" anchor="t" anchorCtr="0">
            <a:noAutofit/>
          </a:bodyPr>
          <a:lstStyle>
            <a:lvl1pPr lvl="0" rtl="0">
              <a:buNone/>
              <a:defRPr sz="1100">
                <a:solidFill>
                  <a:schemeClr val="accent2"/>
                </a:solidFill>
              </a:defRPr>
            </a:lvl1pPr>
            <a:lvl2pPr lvl="1" rtl="0">
              <a:buNone/>
              <a:defRPr sz="1100">
                <a:solidFill>
                  <a:schemeClr val="accent2"/>
                </a:solidFill>
              </a:defRPr>
            </a:lvl2pPr>
            <a:lvl3pPr lvl="2" rtl="0">
              <a:buNone/>
              <a:defRPr sz="1100">
                <a:solidFill>
                  <a:schemeClr val="accent2"/>
                </a:solidFill>
              </a:defRPr>
            </a:lvl3pPr>
            <a:lvl4pPr lvl="3" rtl="0">
              <a:buNone/>
              <a:defRPr sz="1100">
                <a:solidFill>
                  <a:schemeClr val="accent2"/>
                </a:solidFill>
              </a:defRPr>
            </a:lvl4pPr>
            <a:lvl5pPr lvl="4" rtl="0">
              <a:buNone/>
              <a:defRPr sz="1100">
                <a:solidFill>
                  <a:schemeClr val="accent2"/>
                </a:solidFill>
              </a:defRPr>
            </a:lvl5pPr>
            <a:lvl6pPr lvl="5" rtl="0">
              <a:buNone/>
              <a:defRPr sz="1100">
                <a:solidFill>
                  <a:schemeClr val="accent2"/>
                </a:solidFill>
              </a:defRPr>
            </a:lvl6pPr>
            <a:lvl7pPr lvl="6" rtl="0">
              <a:buNone/>
              <a:defRPr sz="1100">
                <a:solidFill>
                  <a:schemeClr val="accent2"/>
                </a:solidFill>
              </a:defRPr>
            </a:lvl7pPr>
            <a:lvl8pPr lvl="7" rtl="0">
              <a:buNone/>
              <a:defRPr sz="1100">
                <a:solidFill>
                  <a:schemeClr val="accent2"/>
                </a:solidFill>
              </a:defRPr>
            </a:lvl8pPr>
            <a:lvl9pPr lvl="8" rtl="0">
              <a:buNone/>
              <a:defRPr sz="1100">
                <a:solidFill>
                  <a:schemeClr val="accent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432">
          <p15:clr>
            <a:srgbClr val="E46962"/>
          </p15:clr>
        </p15:guide>
        <p15:guide id="2" orient="horz" pos="2088">
          <p15:clr>
            <a:srgbClr val="E46962"/>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Action Plan + 5 Images">
  <p:cSld name="CUSTOM_6">
    <p:bg>
      <p:bgPr>
        <a:solidFill>
          <a:schemeClr val="accent6"/>
        </a:solidFill>
        <a:effectLst/>
      </p:bgPr>
    </p:bg>
    <p:spTree>
      <p:nvGrpSpPr>
        <p:cNvPr id="1" name="Shape 295"/>
        <p:cNvGrpSpPr/>
        <p:nvPr/>
      </p:nvGrpSpPr>
      <p:grpSpPr>
        <a:xfrm>
          <a:off x="0" y="0"/>
          <a:ext cx="0" cy="0"/>
          <a:chOff x="0" y="0"/>
          <a:chExt cx="0" cy="0"/>
        </a:xfrm>
      </p:grpSpPr>
      <p:sp>
        <p:nvSpPr>
          <p:cNvPr id="296" name="Google Shape;296;p44"/>
          <p:cNvSpPr txBox="1">
            <a:spLocks noGrp="1"/>
          </p:cNvSpPr>
          <p:nvPr>
            <p:ph type="body" idx="1"/>
          </p:nvPr>
        </p:nvSpPr>
        <p:spPr>
          <a:xfrm>
            <a:off x="791150" y="2615450"/>
            <a:ext cx="1294800" cy="100200"/>
          </a:xfrm>
          <a:prstGeom prst="rect">
            <a:avLst/>
          </a:prstGeom>
        </p:spPr>
        <p:txBody>
          <a:bodyPr spcFirstLastPara="1" wrap="square" lIns="0" tIns="0" rIns="0" bIns="0" anchor="t" anchorCtr="0">
            <a:noAutofit/>
          </a:bodyPr>
          <a:lstStyle>
            <a:lvl1pPr marL="457200" lvl="0"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1pPr>
            <a:lvl2pPr marL="914400" lvl="1"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2pPr>
            <a:lvl3pPr marL="1371600" lvl="2"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3pPr>
            <a:lvl4pPr marL="1828800" lvl="3"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4pPr>
            <a:lvl5pPr marL="2286000" lvl="4"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5pPr>
            <a:lvl6pPr marL="2743200" lvl="5"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6pPr>
            <a:lvl7pPr marL="3200400" lvl="6"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7pPr>
            <a:lvl8pPr marL="3657600" lvl="7"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8pPr>
            <a:lvl9pPr marL="4114800" lvl="8"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9pPr>
          </a:lstStyle>
          <a:p>
            <a:endParaRPr/>
          </a:p>
        </p:txBody>
      </p:sp>
      <p:sp>
        <p:nvSpPr>
          <p:cNvPr id="297" name="Google Shape;297;p44"/>
          <p:cNvSpPr txBox="1">
            <a:spLocks noGrp="1"/>
          </p:cNvSpPr>
          <p:nvPr>
            <p:ph type="body" idx="2"/>
          </p:nvPr>
        </p:nvSpPr>
        <p:spPr>
          <a:xfrm>
            <a:off x="791150" y="2715500"/>
            <a:ext cx="1294800" cy="223200"/>
          </a:xfrm>
          <a:prstGeom prst="rect">
            <a:avLst/>
          </a:prstGeom>
        </p:spPr>
        <p:txBody>
          <a:bodyPr spcFirstLastPara="1" wrap="square" lIns="0" tIns="0" rIns="0" bIns="0" anchor="t" anchorCtr="0">
            <a:noAutofit/>
          </a:bodyPr>
          <a:lstStyle>
            <a:lvl1pPr marL="457200" lvl="0"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marL="914400" lvl="1"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marL="1371600" lvl="2"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marL="1828800" lvl="3"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marL="2286000" lvl="4"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marL="2743200" lvl="5"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marL="3200400" lvl="6"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marL="3657600" lvl="7"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marL="4114800" lvl="8"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a:endParaRPr/>
          </a:p>
        </p:txBody>
      </p:sp>
      <p:cxnSp>
        <p:nvCxnSpPr>
          <p:cNvPr id="298" name="Google Shape;298;p44"/>
          <p:cNvCxnSpPr/>
          <p:nvPr/>
        </p:nvCxnSpPr>
        <p:spPr>
          <a:xfrm rot="10800000">
            <a:off x="827250" y="1481375"/>
            <a:ext cx="7489500" cy="0"/>
          </a:xfrm>
          <a:prstGeom prst="straightConnector1">
            <a:avLst/>
          </a:prstGeom>
          <a:noFill/>
          <a:ln w="19050" cap="flat" cmpd="sng">
            <a:solidFill>
              <a:schemeClr val="accent2"/>
            </a:solidFill>
            <a:prstDash val="solid"/>
            <a:round/>
            <a:headEnd type="none" w="med" len="med"/>
            <a:tailEnd type="none" w="med" len="med"/>
          </a:ln>
        </p:spPr>
      </p:cxnSp>
      <p:sp>
        <p:nvSpPr>
          <p:cNvPr id="299" name="Google Shape;299;p44"/>
          <p:cNvSpPr>
            <a:spLocks noGrp="1"/>
          </p:cNvSpPr>
          <p:nvPr>
            <p:ph type="pic" idx="3"/>
          </p:nvPr>
        </p:nvSpPr>
        <p:spPr>
          <a:xfrm>
            <a:off x="7049625" y="523025"/>
            <a:ext cx="1305900" cy="1918500"/>
          </a:xfrm>
          <a:prstGeom prst="roundRect">
            <a:avLst>
              <a:gd name="adj" fmla="val 16667"/>
            </a:avLst>
          </a:prstGeom>
          <a:noFill/>
          <a:ln>
            <a:noFill/>
          </a:ln>
        </p:spPr>
      </p:sp>
      <p:sp>
        <p:nvSpPr>
          <p:cNvPr id="300" name="Google Shape;300;p44"/>
          <p:cNvSpPr>
            <a:spLocks noGrp="1"/>
          </p:cNvSpPr>
          <p:nvPr>
            <p:ph type="pic" idx="4"/>
          </p:nvPr>
        </p:nvSpPr>
        <p:spPr>
          <a:xfrm>
            <a:off x="784775" y="522100"/>
            <a:ext cx="1305900" cy="1918500"/>
          </a:xfrm>
          <a:prstGeom prst="roundRect">
            <a:avLst>
              <a:gd name="adj" fmla="val 16667"/>
            </a:avLst>
          </a:prstGeom>
          <a:noFill/>
          <a:ln>
            <a:noFill/>
          </a:ln>
        </p:spPr>
      </p:sp>
      <p:sp>
        <p:nvSpPr>
          <p:cNvPr id="301" name="Google Shape;301;p44"/>
          <p:cNvSpPr>
            <a:spLocks noGrp="1"/>
          </p:cNvSpPr>
          <p:nvPr>
            <p:ph type="pic" idx="5"/>
          </p:nvPr>
        </p:nvSpPr>
        <p:spPr>
          <a:xfrm>
            <a:off x="2343950" y="523500"/>
            <a:ext cx="1305900" cy="1918500"/>
          </a:xfrm>
          <a:prstGeom prst="roundRect">
            <a:avLst>
              <a:gd name="adj" fmla="val 16667"/>
            </a:avLst>
          </a:prstGeom>
          <a:noFill/>
          <a:ln>
            <a:noFill/>
          </a:ln>
        </p:spPr>
      </p:sp>
      <p:sp>
        <p:nvSpPr>
          <p:cNvPr id="302" name="Google Shape;302;p44"/>
          <p:cNvSpPr>
            <a:spLocks noGrp="1"/>
          </p:cNvSpPr>
          <p:nvPr>
            <p:ph type="pic" idx="6"/>
          </p:nvPr>
        </p:nvSpPr>
        <p:spPr>
          <a:xfrm>
            <a:off x="3915213" y="523500"/>
            <a:ext cx="1305900" cy="1918500"/>
          </a:xfrm>
          <a:prstGeom prst="roundRect">
            <a:avLst>
              <a:gd name="adj" fmla="val 16667"/>
            </a:avLst>
          </a:prstGeom>
          <a:noFill/>
          <a:ln>
            <a:noFill/>
          </a:ln>
        </p:spPr>
      </p:sp>
      <p:sp>
        <p:nvSpPr>
          <p:cNvPr id="303" name="Google Shape;303;p44"/>
          <p:cNvSpPr>
            <a:spLocks noGrp="1"/>
          </p:cNvSpPr>
          <p:nvPr>
            <p:ph type="pic" idx="7"/>
          </p:nvPr>
        </p:nvSpPr>
        <p:spPr>
          <a:xfrm>
            <a:off x="5490975" y="523500"/>
            <a:ext cx="1305900" cy="1918500"/>
          </a:xfrm>
          <a:prstGeom prst="roundRect">
            <a:avLst>
              <a:gd name="adj" fmla="val 16667"/>
            </a:avLst>
          </a:prstGeom>
          <a:noFill/>
          <a:ln>
            <a:noFill/>
          </a:ln>
        </p:spPr>
      </p:sp>
      <p:sp>
        <p:nvSpPr>
          <p:cNvPr id="304" name="Google Shape;304;p44"/>
          <p:cNvSpPr txBox="1">
            <a:spLocks noGrp="1"/>
          </p:cNvSpPr>
          <p:nvPr>
            <p:ph type="body" idx="8"/>
          </p:nvPr>
        </p:nvSpPr>
        <p:spPr>
          <a:xfrm>
            <a:off x="5481425" y="4112700"/>
            <a:ext cx="2877600" cy="505200"/>
          </a:xfrm>
          <a:prstGeom prst="rect">
            <a:avLst/>
          </a:prstGeom>
        </p:spPr>
        <p:txBody>
          <a:bodyPr spcFirstLastPara="1" wrap="square" lIns="0" tIns="0" rIns="0" bIns="0" anchor="t" anchorCtr="0">
            <a:noAutofit/>
          </a:bodyPr>
          <a:lstStyle>
            <a:lvl1pPr marL="457200" lvl="0"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marL="914400" lvl="1"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marL="1371600" lvl="2"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marL="1828800" lvl="3"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marL="2286000" lvl="4" indent="-29845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marL="2743200" lvl="5"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marL="3200400" lvl="6"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marL="3657600" lvl="7"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marL="4114800" lvl="8"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a:endParaRPr/>
          </a:p>
        </p:txBody>
      </p:sp>
      <p:sp>
        <p:nvSpPr>
          <p:cNvPr id="305" name="Google Shape;305;p44"/>
          <p:cNvSpPr txBox="1">
            <a:spLocks noGrp="1"/>
          </p:cNvSpPr>
          <p:nvPr>
            <p:ph type="subTitle" idx="9"/>
          </p:nvPr>
        </p:nvSpPr>
        <p:spPr>
          <a:xfrm>
            <a:off x="5481425" y="3897300"/>
            <a:ext cx="2877600" cy="215400"/>
          </a:xfrm>
          <a:prstGeom prst="rect">
            <a:avLst/>
          </a:prstGeom>
        </p:spPr>
        <p:txBody>
          <a:bodyPr spcFirstLastPara="1" wrap="square" lIns="0" tIns="0" rIns="0" bIns="0" anchor="t" anchorCtr="0">
            <a:noAutofit/>
          </a:bodyPr>
          <a:lstStyle>
            <a:lvl1pPr lvl="0">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1pPr>
            <a:lvl2pPr lvl="1">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2pPr>
            <a:lvl3pPr lvl="2">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3pPr>
            <a:lvl4pPr lvl="3">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4pPr>
            <a:lvl5pPr lvl="4">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5pPr>
            <a:lvl6pPr lvl="5">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6pPr>
            <a:lvl7pPr lvl="6">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7pPr>
            <a:lvl8pPr lvl="7">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8pPr>
            <a:lvl9pPr lvl="8">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9pPr>
          </a:lstStyle>
          <a:p>
            <a:endParaRPr/>
          </a:p>
        </p:txBody>
      </p:sp>
      <p:sp>
        <p:nvSpPr>
          <p:cNvPr id="306" name="Google Shape;306;p44"/>
          <p:cNvSpPr txBox="1">
            <a:spLocks noGrp="1"/>
          </p:cNvSpPr>
          <p:nvPr>
            <p:ph type="body" idx="13"/>
          </p:nvPr>
        </p:nvSpPr>
        <p:spPr>
          <a:xfrm>
            <a:off x="2349500" y="2615450"/>
            <a:ext cx="1294800" cy="100200"/>
          </a:xfrm>
          <a:prstGeom prst="rect">
            <a:avLst/>
          </a:prstGeom>
        </p:spPr>
        <p:txBody>
          <a:bodyPr spcFirstLastPara="1" wrap="square" lIns="0" tIns="0" rIns="0" bIns="0" anchor="t" anchorCtr="0">
            <a:noAutofit/>
          </a:bodyPr>
          <a:lstStyle>
            <a:lvl1pPr marL="457200" lvl="0"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1pPr>
            <a:lvl2pPr marL="914400" lvl="1"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2pPr>
            <a:lvl3pPr marL="1371600" lvl="2"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3pPr>
            <a:lvl4pPr marL="1828800" lvl="3"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4pPr>
            <a:lvl5pPr marL="2286000" lvl="4"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5pPr>
            <a:lvl6pPr marL="2743200" lvl="5"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6pPr>
            <a:lvl7pPr marL="3200400" lvl="6"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7pPr>
            <a:lvl8pPr marL="3657600" lvl="7"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8pPr>
            <a:lvl9pPr marL="4114800" lvl="8"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9pPr>
          </a:lstStyle>
          <a:p>
            <a:endParaRPr/>
          </a:p>
        </p:txBody>
      </p:sp>
      <p:sp>
        <p:nvSpPr>
          <p:cNvPr id="307" name="Google Shape;307;p44"/>
          <p:cNvSpPr txBox="1">
            <a:spLocks noGrp="1"/>
          </p:cNvSpPr>
          <p:nvPr>
            <p:ph type="body" idx="14"/>
          </p:nvPr>
        </p:nvSpPr>
        <p:spPr>
          <a:xfrm>
            <a:off x="2349500" y="2715500"/>
            <a:ext cx="1294800" cy="223200"/>
          </a:xfrm>
          <a:prstGeom prst="rect">
            <a:avLst/>
          </a:prstGeom>
        </p:spPr>
        <p:txBody>
          <a:bodyPr spcFirstLastPara="1" wrap="square" lIns="0" tIns="0" rIns="0" bIns="0" anchor="t" anchorCtr="0">
            <a:noAutofit/>
          </a:bodyPr>
          <a:lstStyle>
            <a:lvl1pPr marL="457200" lvl="0"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marL="914400" lvl="1"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marL="1371600" lvl="2"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marL="1828800" lvl="3"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marL="2286000" lvl="4"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marL="2743200" lvl="5"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marL="3200400" lvl="6"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marL="3657600" lvl="7"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marL="4114800" lvl="8"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a:endParaRPr/>
          </a:p>
        </p:txBody>
      </p:sp>
      <p:sp>
        <p:nvSpPr>
          <p:cNvPr id="308" name="Google Shape;308;p44"/>
          <p:cNvSpPr txBox="1">
            <a:spLocks noGrp="1"/>
          </p:cNvSpPr>
          <p:nvPr>
            <p:ph type="body" idx="15"/>
          </p:nvPr>
        </p:nvSpPr>
        <p:spPr>
          <a:xfrm>
            <a:off x="3907850" y="2615450"/>
            <a:ext cx="1294800" cy="100200"/>
          </a:xfrm>
          <a:prstGeom prst="rect">
            <a:avLst/>
          </a:prstGeom>
        </p:spPr>
        <p:txBody>
          <a:bodyPr spcFirstLastPara="1" wrap="square" lIns="0" tIns="0" rIns="0" bIns="0" anchor="t" anchorCtr="0">
            <a:noAutofit/>
          </a:bodyPr>
          <a:lstStyle>
            <a:lvl1pPr marL="457200" lvl="0"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1pPr>
            <a:lvl2pPr marL="914400" lvl="1"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2pPr>
            <a:lvl3pPr marL="1371600" lvl="2"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3pPr>
            <a:lvl4pPr marL="1828800" lvl="3"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4pPr>
            <a:lvl5pPr marL="2286000" lvl="4"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5pPr>
            <a:lvl6pPr marL="2743200" lvl="5"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6pPr>
            <a:lvl7pPr marL="3200400" lvl="6"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7pPr>
            <a:lvl8pPr marL="3657600" lvl="7"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8pPr>
            <a:lvl9pPr marL="4114800" lvl="8"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9pPr>
          </a:lstStyle>
          <a:p>
            <a:endParaRPr/>
          </a:p>
        </p:txBody>
      </p:sp>
      <p:sp>
        <p:nvSpPr>
          <p:cNvPr id="309" name="Google Shape;309;p44"/>
          <p:cNvSpPr txBox="1">
            <a:spLocks noGrp="1"/>
          </p:cNvSpPr>
          <p:nvPr>
            <p:ph type="body" idx="16"/>
          </p:nvPr>
        </p:nvSpPr>
        <p:spPr>
          <a:xfrm>
            <a:off x="3907850" y="2715500"/>
            <a:ext cx="1294800" cy="223200"/>
          </a:xfrm>
          <a:prstGeom prst="rect">
            <a:avLst/>
          </a:prstGeom>
        </p:spPr>
        <p:txBody>
          <a:bodyPr spcFirstLastPara="1" wrap="square" lIns="0" tIns="0" rIns="0" bIns="0" anchor="t" anchorCtr="0">
            <a:noAutofit/>
          </a:bodyPr>
          <a:lstStyle>
            <a:lvl1pPr marL="457200" lvl="0"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marL="914400" lvl="1"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marL="1371600" lvl="2"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marL="1828800" lvl="3"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marL="2286000" lvl="4"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marL="2743200" lvl="5"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marL="3200400" lvl="6"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marL="3657600" lvl="7"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marL="4114800" lvl="8"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a:endParaRPr/>
          </a:p>
        </p:txBody>
      </p:sp>
      <p:sp>
        <p:nvSpPr>
          <p:cNvPr id="310" name="Google Shape;310;p44"/>
          <p:cNvSpPr txBox="1">
            <a:spLocks noGrp="1"/>
          </p:cNvSpPr>
          <p:nvPr>
            <p:ph type="body" idx="17"/>
          </p:nvPr>
        </p:nvSpPr>
        <p:spPr>
          <a:xfrm>
            <a:off x="5496525" y="2615450"/>
            <a:ext cx="1294800" cy="100200"/>
          </a:xfrm>
          <a:prstGeom prst="rect">
            <a:avLst/>
          </a:prstGeom>
        </p:spPr>
        <p:txBody>
          <a:bodyPr spcFirstLastPara="1" wrap="square" lIns="0" tIns="0" rIns="0" bIns="0" anchor="t" anchorCtr="0">
            <a:noAutofit/>
          </a:bodyPr>
          <a:lstStyle>
            <a:lvl1pPr marL="457200" lvl="0"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1pPr>
            <a:lvl2pPr marL="914400" lvl="1"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2pPr>
            <a:lvl3pPr marL="1371600" lvl="2"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3pPr>
            <a:lvl4pPr marL="1828800" lvl="3"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4pPr>
            <a:lvl5pPr marL="2286000" lvl="4"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5pPr>
            <a:lvl6pPr marL="2743200" lvl="5"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6pPr>
            <a:lvl7pPr marL="3200400" lvl="6"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7pPr>
            <a:lvl8pPr marL="3657600" lvl="7"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8pPr>
            <a:lvl9pPr marL="4114800" lvl="8"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9pPr>
          </a:lstStyle>
          <a:p>
            <a:endParaRPr/>
          </a:p>
        </p:txBody>
      </p:sp>
      <p:sp>
        <p:nvSpPr>
          <p:cNvPr id="311" name="Google Shape;311;p44"/>
          <p:cNvSpPr txBox="1">
            <a:spLocks noGrp="1"/>
          </p:cNvSpPr>
          <p:nvPr>
            <p:ph type="body" idx="18"/>
          </p:nvPr>
        </p:nvSpPr>
        <p:spPr>
          <a:xfrm>
            <a:off x="5496525" y="2715500"/>
            <a:ext cx="1294800" cy="223200"/>
          </a:xfrm>
          <a:prstGeom prst="rect">
            <a:avLst/>
          </a:prstGeom>
        </p:spPr>
        <p:txBody>
          <a:bodyPr spcFirstLastPara="1" wrap="square" lIns="0" tIns="0" rIns="0" bIns="0" anchor="t" anchorCtr="0">
            <a:noAutofit/>
          </a:bodyPr>
          <a:lstStyle>
            <a:lvl1pPr marL="457200" lvl="0"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marL="914400" lvl="1"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marL="1371600" lvl="2"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marL="1828800" lvl="3"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marL="2286000" lvl="4"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marL="2743200" lvl="5"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marL="3200400" lvl="6"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marL="3657600" lvl="7"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marL="4114800" lvl="8"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a:endParaRPr/>
          </a:p>
        </p:txBody>
      </p:sp>
      <p:sp>
        <p:nvSpPr>
          <p:cNvPr id="312" name="Google Shape;312;p44"/>
          <p:cNvSpPr txBox="1">
            <a:spLocks noGrp="1"/>
          </p:cNvSpPr>
          <p:nvPr>
            <p:ph type="body" idx="19"/>
          </p:nvPr>
        </p:nvSpPr>
        <p:spPr>
          <a:xfrm>
            <a:off x="7085200" y="2615450"/>
            <a:ext cx="1294800" cy="100200"/>
          </a:xfrm>
          <a:prstGeom prst="rect">
            <a:avLst/>
          </a:prstGeom>
        </p:spPr>
        <p:txBody>
          <a:bodyPr spcFirstLastPara="1" wrap="square" lIns="0" tIns="0" rIns="0" bIns="0" anchor="t" anchorCtr="0">
            <a:noAutofit/>
          </a:bodyPr>
          <a:lstStyle>
            <a:lvl1pPr marL="457200" lvl="0"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1pPr>
            <a:lvl2pPr marL="914400" lvl="1"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2pPr>
            <a:lvl3pPr marL="1371600" lvl="2"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3pPr>
            <a:lvl4pPr marL="1828800" lvl="3"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4pPr>
            <a:lvl5pPr marL="2286000" lvl="4"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5pPr>
            <a:lvl6pPr marL="2743200" lvl="5"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6pPr>
            <a:lvl7pPr marL="3200400" lvl="6"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7pPr>
            <a:lvl8pPr marL="3657600" lvl="7"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8pPr>
            <a:lvl9pPr marL="4114800" lvl="8"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9pPr>
          </a:lstStyle>
          <a:p>
            <a:endParaRPr/>
          </a:p>
        </p:txBody>
      </p:sp>
      <p:sp>
        <p:nvSpPr>
          <p:cNvPr id="313" name="Google Shape;313;p44"/>
          <p:cNvSpPr txBox="1">
            <a:spLocks noGrp="1"/>
          </p:cNvSpPr>
          <p:nvPr>
            <p:ph type="body" idx="20"/>
          </p:nvPr>
        </p:nvSpPr>
        <p:spPr>
          <a:xfrm>
            <a:off x="7085200" y="2715500"/>
            <a:ext cx="1294800" cy="223200"/>
          </a:xfrm>
          <a:prstGeom prst="rect">
            <a:avLst/>
          </a:prstGeom>
        </p:spPr>
        <p:txBody>
          <a:bodyPr spcFirstLastPara="1" wrap="square" lIns="0" tIns="0" rIns="0" bIns="0" anchor="t" anchorCtr="0">
            <a:noAutofit/>
          </a:bodyPr>
          <a:lstStyle>
            <a:lvl1pPr marL="457200" lvl="0"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marL="914400" lvl="1"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marL="1371600" lvl="2"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marL="1828800" lvl="3"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marL="2286000" lvl="4"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marL="2743200" lvl="5"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marL="3200400" lvl="6"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marL="3657600" lvl="7"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marL="4114800" lvl="8"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a:endParaRPr/>
          </a:p>
        </p:txBody>
      </p:sp>
      <p:sp>
        <p:nvSpPr>
          <p:cNvPr id="314" name="Google Shape;314;p44"/>
          <p:cNvSpPr txBox="1">
            <a:spLocks noGrp="1"/>
          </p:cNvSpPr>
          <p:nvPr>
            <p:ph type="sldNum" idx="12"/>
          </p:nvPr>
        </p:nvSpPr>
        <p:spPr>
          <a:xfrm>
            <a:off x="8490529" y="250829"/>
            <a:ext cx="348900" cy="178200"/>
          </a:xfrm>
          <a:prstGeom prst="rect">
            <a:avLst/>
          </a:prstGeom>
        </p:spPr>
        <p:txBody>
          <a:bodyPr spcFirstLastPara="1" wrap="square" lIns="91425" tIns="91425" rIns="91425" bIns="91425" anchor="t" anchorCtr="0">
            <a:noAutofit/>
          </a:bodyPr>
          <a:lstStyle>
            <a:lvl1pPr lvl="0" rtl="0">
              <a:buNone/>
              <a:defRPr sz="1100">
                <a:solidFill>
                  <a:schemeClr val="accent2"/>
                </a:solidFill>
              </a:defRPr>
            </a:lvl1pPr>
            <a:lvl2pPr lvl="1" rtl="0">
              <a:buNone/>
              <a:defRPr sz="1100">
                <a:solidFill>
                  <a:schemeClr val="accent2"/>
                </a:solidFill>
              </a:defRPr>
            </a:lvl2pPr>
            <a:lvl3pPr lvl="2" rtl="0">
              <a:buNone/>
              <a:defRPr sz="1100">
                <a:solidFill>
                  <a:schemeClr val="accent2"/>
                </a:solidFill>
              </a:defRPr>
            </a:lvl3pPr>
            <a:lvl4pPr lvl="3" rtl="0">
              <a:buNone/>
              <a:defRPr sz="1100">
                <a:solidFill>
                  <a:schemeClr val="accent2"/>
                </a:solidFill>
              </a:defRPr>
            </a:lvl4pPr>
            <a:lvl5pPr lvl="4" rtl="0">
              <a:buNone/>
              <a:defRPr sz="1100">
                <a:solidFill>
                  <a:schemeClr val="accent2"/>
                </a:solidFill>
              </a:defRPr>
            </a:lvl5pPr>
            <a:lvl6pPr lvl="5" rtl="0">
              <a:buNone/>
              <a:defRPr sz="1100">
                <a:solidFill>
                  <a:schemeClr val="accent2"/>
                </a:solidFill>
              </a:defRPr>
            </a:lvl6pPr>
            <a:lvl7pPr lvl="6" rtl="0">
              <a:buNone/>
              <a:defRPr sz="1100">
                <a:solidFill>
                  <a:schemeClr val="accent2"/>
                </a:solidFill>
              </a:defRPr>
            </a:lvl7pPr>
            <a:lvl8pPr lvl="7" rtl="0">
              <a:buNone/>
              <a:defRPr sz="1100">
                <a:solidFill>
                  <a:schemeClr val="accent2"/>
                </a:solidFill>
              </a:defRPr>
            </a:lvl8pPr>
            <a:lvl9pPr lvl="8" rtl="0">
              <a:buNone/>
              <a:defRPr sz="1100">
                <a:solidFill>
                  <a:schemeClr val="accent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imeline Graphic">
  <p:cSld name="CUSTOM_9">
    <p:bg>
      <p:bgPr>
        <a:solidFill>
          <a:schemeClr val="dk1"/>
        </a:solidFill>
        <a:effectLst/>
      </p:bgPr>
    </p:bg>
    <p:spTree>
      <p:nvGrpSpPr>
        <p:cNvPr id="1" name="Shape 315"/>
        <p:cNvGrpSpPr/>
        <p:nvPr/>
      </p:nvGrpSpPr>
      <p:grpSpPr>
        <a:xfrm>
          <a:off x="0" y="0"/>
          <a:ext cx="0" cy="0"/>
          <a:chOff x="0" y="0"/>
          <a:chExt cx="0" cy="0"/>
        </a:xfrm>
      </p:grpSpPr>
      <p:sp>
        <p:nvSpPr>
          <p:cNvPr id="316" name="Google Shape;316;p45"/>
          <p:cNvSpPr txBox="1">
            <a:spLocks noGrp="1"/>
          </p:cNvSpPr>
          <p:nvPr>
            <p:ph type="body" idx="1"/>
          </p:nvPr>
        </p:nvSpPr>
        <p:spPr>
          <a:xfrm>
            <a:off x="3133000" y="514275"/>
            <a:ext cx="3890700" cy="505200"/>
          </a:xfrm>
          <a:prstGeom prst="rect">
            <a:avLst/>
          </a:prstGeom>
        </p:spPr>
        <p:txBody>
          <a:bodyPr spcFirstLastPara="1" wrap="square" lIns="0" tIns="0" rIns="0" bIns="0" anchor="t" anchorCtr="0">
            <a:noAutofit/>
          </a:bodyPr>
          <a:lstStyle>
            <a:lvl1pPr marL="457200" lvl="0"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marL="914400" lvl="1"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marL="1371600" lvl="2"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marL="1828800" lvl="3"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marL="2286000" lvl="4" indent="-29845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marL="2743200" lvl="5"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marL="3200400" lvl="6"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marL="3657600" lvl="7"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marL="4114800" lvl="8"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a:endParaRPr/>
          </a:p>
        </p:txBody>
      </p:sp>
      <p:sp>
        <p:nvSpPr>
          <p:cNvPr id="317" name="Google Shape;317;p45"/>
          <p:cNvSpPr txBox="1">
            <a:spLocks noGrp="1"/>
          </p:cNvSpPr>
          <p:nvPr>
            <p:ph type="body" idx="2"/>
          </p:nvPr>
        </p:nvSpPr>
        <p:spPr>
          <a:xfrm>
            <a:off x="657679" y="436194"/>
            <a:ext cx="2278800" cy="1985100"/>
          </a:xfrm>
          <a:prstGeom prst="rect">
            <a:avLst/>
          </a:prstGeom>
        </p:spPr>
        <p:txBody>
          <a:bodyPr spcFirstLastPara="1" wrap="square" lIns="91425" tIns="91425" rIns="91425" bIns="91425" anchor="t" anchorCtr="0">
            <a:noAutofit/>
          </a:bodyPr>
          <a:lstStyle>
            <a:lvl1pPr marL="457200" lvl="0" indent="-406400">
              <a:lnSpc>
                <a:spcPct val="80000"/>
              </a:lnSpc>
              <a:spcBef>
                <a:spcPts val="0"/>
              </a:spcBef>
              <a:spcAft>
                <a:spcPts val="0"/>
              </a:spcAft>
              <a:buClr>
                <a:schemeClr val="accent2"/>
              </a:buClr>
              <a:buSzPts val="2800"/>
              <a:buChar char="●"/>
              <a:defRPr sz="2800">
                <a:solidFill>
                  <a:schemeClr val="accent2"/>
                </a:solidFill>
              </a:defRPr>
            </a:lvl1pPr>
            <a:lvl2pPr marL="914400" lvl="1" indent="-406400">
              <a:lnSpc>
                <a:spcPct val="80000"/>
              </a:lnSpc>
              <a:spcBef>
                <a:spcPts val="0"/>
              </a:spcBef>
              <a:spcAft>
                <a:spcPts val="0"/>
              </a:spcAft>
              <a:buClr>
                <a:schemeClr val="accent2"/>
              </a:buClr>
              <a:buSzPts val="2800"/>
              <a:buChar char="○"/>
              <a:defRPr sz="2800">
                <a:solidFill>
                  <a:schemeClr val="accent2"/>
                </a:solidFill>
              </a:defRPr>
            </a:lvl2pPr>
            <a:lvl3pPr marL="1371600" lvl="2" indent="-406400">
              <a:lnSpc>
                <a:spcPct val="80000"/>
              </a:lnSpc>
              <a:spcBef>
                <a:spcPts val="0"/>
              </a:spcBef>
              <a:spcAft>
                <a:spcPts val="0"/>
              </a:spcAft>
              <a:buClr>
                <a:schemeClr val="accent2"/>
              </a:buClr>
              <a:buSzPts val="2800"/>
              <a:buChar char="■"/>
              <a:defRPr sz="2800">
                <a:solidFill>
                  <a:schemeClr val="accent2"/>
                </a:solidFill>
              </a:defRPr>
            </a:lvl3pPr>
            <a:lvl4pPr marL="1828800" lvl="3" indent="-406400">
              <a:lnSpc>
                <a:spcPct val="80000"/>
              </a:lnSpc>
              <a:spcBef>
                <a:spcPts val="0"/>
              </a:spcBef>
              <a:spcAft>
                <a:spcPts val="0"/>
              </a:spcAft>
              <a:buClr>
                <a:schemeClr val="accent2"/>
              </a:buClr>
              <a:buSzPts val="2800"/>
              <a:buChar char="●"/>
              <a:defRPr sz="2800">
                <a:solidFill>
                  <a:schemeClr val="accent2"/>
                </a:solidFill>
              </a:defRPr>
            </a:lvl4pPr>
            <a:lvl5pPr marL="2286000" lvl="4" indent="-406400">
              <a:lnSpc>
                <a:spcPct val="80000"/>
              </a:lnSpc>
              <a:spcBef>
                <a:spcPts val="0"/>
              </a:spcBef>
              <a:spcAft>
                <a:spcPts val="0"/>
              </a:spcAft>
              <a:buClr>
                <a:schemeClr val="accent2"/>
              </a:buClr>
              <a:buSzPts val="2800"/>
              <a:buChar char="○"/>
              <a:defRPr sz="2800">
                <a:solidFill>
                  <a:schemeClr val="accent2"/>
                </a:solidFill>
              </a:defRPr>
            </a:lvl5pPr>
            <a:lvl6pPr marL="2743200" lvl="5" indent="-406400">
              <a:lnSpc>
                <a:spcPct val="80000"/>
              </a:lnSpc>
              <a:spcBef>
                <a:spcPts val="0"/>
              </a:spcBef>
              <a:spcAft>
                <a:spcPts val="0"/>
              </a:spcAft>
              <a:buClr>
                <a:schemeClr val="accent2"/>
              </a:buClr>
              <a:buSzPts val="2800"/>
              <a:buChar char="■"/>
              <a:defRPr sz="2800">
                <a:solidFill>
                  <a:schemeClr val="accent2"/>
                </a:solidFill>
              </a:defRPr>
            </a:lvl6pPr>
            <a:lvl7pPr marL="3200400" lvl="6" indent="-406400">
              <a:lnSpc>
                <a:spcPct val="80000"/>
              </a:lnSpc>
              <a:spcBef>
                <a:spcPts val="0"/>
              </a:spcBef>
              <a:spcAft>
                <a:spcPts val="0"/>
              </a:spcAft>
              <a:buClr>
                <a:schemeClr val="accent2"/>
              </a:buClr>
              <a:buSzPts val="2800"/>
              <a:buChar char="●"/>
              <a:defRPr sz="2800">
                <a:solidFill>
                  <a:schemeClr val="accent2"/>
                </a:solidFill>
              </a:defRPr>
            </a:lvl7pPr>
            <a:lvl8pPr marL="3657600" lvl="7" indent="-406400">
              <a:lnSpc>
                <a:spcPct val="80000"/>
              </a:lnSpc>
              <a:spcBef>
                <a:spcPts val="0"/>
              </a:spcBef>
              <a:spcAft>
                <a:spcPts val="0"/>
              </a:spcAft>
              <a:buClr>
                <a:schemeClr val="accent2"/>
              </a:buClr>
              <a:buSzPts val="2800"/>
              <a:buChar char="○"/>
              <a:defRPr sz="2800">
                <a:solidFill>
                  <a:schemeClr val="accent2"/>
                </a:solidFill>
              </a:defRPr>
            </a:lvl8pPr>
            <a:lvl9pPr marL="4114800" lvl="8" indent="-406400">
              <a:lnSpc>
                <a:spcPct val="80000"/>
              </a:lnSpc>
              <a:spcBef>
                <a:spcPts val="0"/>
              </a:spcBef>
              <a:spcAft>
                <a:spcPts val="0"/>
              </a:spcAft>
              <a:buClr>
                <a:schemeClr val="accent2"/>
              </a:buClr>
              <a:buSzPts val="2800"/>
              <a:buChar char="■"/>
              <a:defRPr sz="2800">
                <a:solidFill>
                  <a:schemeClr val="accent2"/>
                </a:solidFill>
              </a:defRPr>
            </a:lvl9pPr>
          </a:lstStyle>
          <a:p>
            <a:endParaRPr/>
          </a:p>
        </p:txBody>
      </p:sp>
      <p:sp>
        <p:nvSpPr>
          <p:cNvPr id="318" name="Google Shape;318;p45"/>
          <p:cNvSpPr txBox="1">
            <a:spLocks noGrp="1"/>
          </p:cNvSpPr>
          <p:nvPr>
            <p:ph type="sldNum" idx="12"/>
          </p:nvPr>
        </p:nvSpPr>
        <p:spPr>
          <a:xfrm>
            <a:off x="8490529" y="250829"/>
            <a:ext cx="348900" cy="178200"/>
          </a:xfrm>
          <a:prstGeom prst="rect">
            <a:avLst/>
          </a:prstGeom>
        </p:spPr>
        <p:txBody>
          <a:bodyPr spcFirstLastPara="1" wrap="square" lIns="91425" tIns="91425" rIns="91425" bIns="91425" anchor="t" anchorCtr="0">
            <a:noAutofit/>
          </a:bodyPr>
          <a:lstStyle>
            <a:lvl1pPr lvl="0" rtl="0">
              <a:buNone/>
              <a:defRPr sz="1100">
                <a:solidFill>
                  <a:schemeClr val="accent2"/>
                </a:solidFill>
              </a:defRPr>
            </a:lvl1pPr>
            <a:lvl2pPr lvl="1" rtl="0">
              <a:buNone/>
              <a:defRPr sz="1100">
                <a:solidFill>
                  <a:schemeClr val="accent2"/>
                </a:solidFill>
              </a:defRPr>
            </a:lvl2pPr>
            <a:lvl3pPr lvl="2" rtl="0">
              <a:buNone/>
              <a:defRPr sz="1100">
                <a:solidFill>
                  <a:schemeClr val="accent2"/>
                </a:solidFill>
              </a:defRPr>
            </a:lvl3pPr>
            <a:lvl4pPr lvl="3" rtl="0">
              <a:buNone/>
              <a:defRPr sz="1100">
                <a:solidFill>
                  <a:schemeClr val="accent2"/>
                </a:solidFill>
              </a:defRPr>
            </a:lvl4pPr>
            <a:lvl5pPr lvl="4" rtl="0">
              <a:buNone/>
              <a:defRPr sz="1100">
                <a:solidFill>
                  <a:schemeClr val="accent2"/>
                </a:solidFill>
              </a:defRPr>
            </a:lvl5pPr>
            <a:lvl6pPr lvl="5" rtl="0">
              <a:buNone/>
              <a:defRPr sz="1100">
                <a:solidFill>
                  <a:schemeClr val="accent2"/>
                </a:solidFill>
              </a:defRPr>
            </a:lvl6pPr>
            <a:lvl7pPr lvl="6" rtl="0">
              <a:buNone/>
              <a:defRPr sz="1100">
                <a:solidFill>
                  <a:schemeClr val="accent2"/>
                </a:solidFill>
              </a:defRPr>
            </a:lvl7pPr>
            <a:lvl8pPr lvl="7" rtl="0">
              <a:buNone/>
              <a:defRPr sz="1100">
                <a:solidFill>
                  <a:schemeClr val="accent2"/>
                </a:solidFill>
              </a:defRPr>
            </a:lvl8pPr>
            <a:lvl9pPr lvl="8" rtl="0">
              <a:buNone/>
              <a:defRPr sz="1100">
                <a:solidFill>
                  <a:schemeClr val="accent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494">
          <p15:clr>
            <a:srgbClr val="E46962"/>
          </p15:clr>
        </p15:guide>
        <p15:guide id="2" orient="horz" pos="504">
          <p15:clr>
            <a:srgbClr val="E46962"/>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Revenue / Graphic">
  <p:cSld name="CUSTOM_12">
    <p:bg>
      <p:bgPr>
        <a:solidFill>
          <a:schemeClr val="dk1"/>
        </a:solidFill>
        <a:effectLst/>
      </p:bgPr>
    </p:bg>
    <p:spTree>
      <p:nvGrpSpPr>
        <p:cNvPr id="1" name="Shape 319"/>
        <p:cNvGrpSpPr/>
        <p:nvPr/>
      </p:nvGrpSpPr>
      <p:grpSpPr>
        <a:xfrm>
          <a:off x="0" y="0"/>
          <a:ext cx="0" cy="0"/>
          <a:chOff x="0" y="0"/>
          <a:chExt cx="0" cy="0"/>
        </a:xfrm>
      </p:grpSpPr>
      <p:sp>
        <p:nvSpPr>
          <p:cNvPr id="320" name="Google Shape;320;p46"/>
          <p:cNvSpPr txBox="1">
            <a:spLocks noGrp="1"/>
          </p:cNvSpPr>
          <p:nvPr>
            <p:ph type="body" idx="1"/>
          </p:nvPr>
        </p:nvSpPr>
        <p:spPr>
          <a:xfrm>
            <a:off x="569725" y="3435300"/>
            <a:ext cx="2884200" cy="1185300"/>
          </a:xfrm>
          <a:prstGeom prst="rect">
            <a:avLst/>
          </a:prstGeom>
        </p:spPr>
        <p:txBody>
          <a:bodyPr spcFirstLastPara="1" wrap="square" lIns="0" tIns="0" rIns="0" bIns="0" anchor="b" anchorCtr="0">
            <a:noAutofit/>
          </a:bodyPr>
          <a:lstStyle>
            <a:lvl1pPr marL="457200" lvl="0"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marL="914400" lvl="1"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marL="1371600" lvl="2"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marL="1828800" lvl="3"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marL="2286000" lvl="4" indent="-29845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marL="2743200" lvl="5"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marL="3200400" lvl="6"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marL="3657600" lvl="7"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marL="4114800" lvl="8"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a:endParaRPr/>
          </a:p>
        </p:txBody>
      </p:sp>
      <p:sp>
        <p:nvSpPr>
          <p:cNvPr id="321" name="Google Shape;321;p46"/>
          <p:cNvSpPr txBox="1">
            <a:spLocks noGrp="1"/>
          </p:cNvSpPr>
          <p:nvPr>
            <p:ph type="subTitle" idx="2"/>
          </p:nvPr>
        </p:nvSpPr>
        <p:spPr>
          <a:xfrm>
            <a:off x="466802" y="445100"/>
            <a:ext cx="2403600" cy="5379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1pPr>
            <a:lvl2pPr lvl="1">
              <a:spcBef>
                <a:spcPts val="0"/>
              </a:spcBef>
              <a:spcAft>
                <a:spcPts val="0"/>
              </a:spcAft>
              <a:buSzPts val="1400"/>
              <a:buFont typeface="Hepta Slab Medium"/>
              <a:buNone/>
              <a:defRPr>
                <a:latin typeface="Hepta Slab Medium"/>
                <a:ea typeface="Hepta Slab Medium"/>
                <a:cs typeface="Hepta Slab Medium"/>
                <a:sym typeface="Hepta Slab Medium"/>
              </a:defRPr>
            </a:lvl2pPr>
            <a:lvl3pPr lvl="2">
              <a:spcBef>
                <a:spcPts val="0"/>
              </a:spcBef>
              <a:spcAft>
                <a:spcPts val="0"/>
              </a:spcAft>
              <a:buSzPts val="1400"/>
              <a:buFont typeface="Hepta Slab Medium"/>
              <a:buNone/>
              <a:defRPr>
                <a:latin typeface="Hepta Slab Medium"/>
                <a:ea typeface="Hepta Slab Medium"/>
                <a:cs typeface="Hepta Slab Medium"/>
                <a:sym typeface="Hepta Slab Medium"/>
              </a:defRPr>
            </a:lvl3pPr>
            <a:lvl4pPr lvl="3">
              <a:spcBef>
                <a:spcPts val="0"/>
              </a:spcBef>
              <a:spcAft>
                <a:spcPts val="0"/>
              </a:spcAft>
              <a:buSzPts val="1400"/>
              <a:buFont typeface="Hepta Slab Medium"/>
              <a:buNone/>
              <a:defRPr>
                <a:latin typeface="Hepta Slab Medium"/>
                <a:ea typeface="Hepta Slab Medium"/>
                <a:cs typeface="Hepta Slab Medium"/>
                <a:sym typeface="Hepta Slab Medium"/>
              </a:defRPr>
            </a:lvl4pPr>
            <a:lvl5pPr lvl="4">
              <a:spcBef>
                <a:spcPts val="0"/>
              </a:spcBef>
              <a:spcAft>
                <a:spcPts val="0"/>
              </a:spcAft>
              <a:buSzPts val="1400"/>
              <a:buFont typeface="Hepta Slab Medium"/>
              <a:buNone/>
              <a:defRPr>
                <a:latin typeface="Hepta Slab Medium"/>
                <a:ea typeface="Hepta Slab Medium"/>
                <a:cs typeface="Hepta Slab Medium"/>
                <a:sym typeface="Hepta Slab Medium"/>
              </a:defRPr>
            </a:lvl5pPr>
            <a:lvl6pPr lvl="5">
              <a:spcBef>
                <a:spcPts val="0"/>
              </a:spcBef>
              <a:spcAft>
                <a:spcPts val="0"/>
              </a:spcAft>
              <a:buSzPts val="1400"/>
              <a:buFont typeface="Hepta Slab Medium"/>
              <a:buNone/>
              <a:defRPr>
                <a:latin typeface="Hepta Slab Medium"/>
                <a:ea typeface="Hepta Slab Medium"/>
                <a:cs typeface="Hepta Slab Medium"/>
                <a:sym typeface="Hepta Slab Medium"/>
              </a:defRPr>
            </a:lvl6pPr>
            <a:lvl7pPr lvl="6">
              <a:spcBef>
                <a:spcPts val="0"/>
              </a:spcBef>
              <a:spcAft>
                <a:spcPts val="0"/>
              </a:spcAft>
              <a:buSzPts val="1400"/>
              <a:buFont typeface="Hepta Slab Medium"/>
              <a:buNone/>
              <a:defRPr>
                <a:latin typeface="Hepta Slab Medium"/>
                <a:ea typeface="Hepta Slab Medium"/>
                <a:cs typeface="Hepta Slab Medium"/>
                <a:sym typeface="Hepta Slab Medium"/>
              </a:defRPr>
            </a:lvl7pPr>
            <a:lvl8pPr lvl="7">
              <a:spcBef>
                <a:spcPts val="0"/>
              </a:spcBef>
              <a:spcAft>
                <a:spcPts val="0"/>
              </a:spcAft>
              <a:buSzPts val="1400"/>
              <a:buFont typeface="Hepta Slab Medium"/>
              <a:buNone/>
              <a:defRPr>
                <a:latin typeface="Hepta Slab Medium"/>
                <a:ea typeface="Hepta Slab Medium"/>
                <a:cs typeface="Hepta Slab Medium"/>
                <a:sym typeface="Hepta Slab Medium"/>
              </a:defRPr>
            </a:lvl8pPr>
            <a:lvl9pPr lvl="8">
              <a:spcBef>
                <a:spcPts val="0"/>
              </a:spcBef>
              <a:spcAft>
                <a:spcPts val="0"/>
              </a:spcAft>
              <a:buSzPts val="1400"/>
              <a:buFont typeface="Hepta Slab Medium"/>
              <a:buNone/>
              <a:defRPr>
                <a:latin typeface="Hepta Slab Medium"/>
                <a:ea typeface="Hepta Slab Medium"/>
                <a:cs typeface="Hepta Slab Medium"/>
                <a:sym typeface="Hepta Slab Medium"/>
              </a:defRPr>
            </a:lvl9pPr>
          </a:lstStyle>
          <a:p>
            <a:endParaRPr/>
          </a:p>
        </p:txBody>
      </p:sp>
      <p:sp>
        <p:nvSpPr>
          <p:cNvPr id="322" name="Google Shape;322;p46"/>
          <p:cNvSpPr txBox="1">
            <a:spLocks noGrp="1"/>
          </p:cNvSpPr>
          <p:nvPr>
            <p:ph type="sldNum" idx="12"/>
          </p:nvPr>
        </p:nvSpPr>
        <p:spPr>
          <a:xfrm>
            <a:off x="8490529" y="250829"/>
            <a:ext cx="348900" cy="178200"/>
          </a:xfrm>
          <a:prstGeom prst="rect">
            <a:avLst/>
          </a:prstGeom>
        </p:spPr>
        <p:txBody>
          <a:bodyPr spcFirstLastPara="1" wrap="square" lIns="91425" tIns="91425" rIns="91425" bIns="91425" anchor="t" anchorCtr="0">
            <a:noAutofit/>
          </a:bodyPr>
          <a:lstStyle>
            <a:lvl1pPr lvl="0" rtl="0">
              <a:buNone/>
              <a:defRPr sz="1100">
                <a:solidFill>
                  <a:schemeClr val="accent2"/>
                </a:solidFill>
              </a:defRPr>
            </a:lvl1pPr>
            <a:lvl2pPr lvl="1" rtl="0">
              <a:buNone/>
              <a:defRPr sz="1100">
                <a:solidFill>
                  <a:schemeClr val="accent2"/>
                </a:solidFill>
              </a:defRPr>
            </a:lvl2pPr>
            <a:lvl3pPr lvl="2" rtl="0">
              <a:buNone/>
              <a:defRPr sz="1100">
                <a:solidFill>
                  <a:schemeClr val="accent2"/>
                </a:solidFill>
              </a:defRPr>
            </a:lvl3pPr>
            <a:lvl4pPr lvl="3" rtl="0">
              <a:buNone/>
              <a:defRPr sz="1100">
                <a:solidFill>
                  <a:schemeClr val="accent2"/>
                </a:solidFill>
              </a:defRPr>
            </a:lvl4pPr>
            <a:lvl5pPr lvl="4" rtl="0">
              <a:buNone/>
              <a:defRPr sz="1100">
                <a:solidFill>
                  <a:schemeClr val="accent2"/>
                </a:solidFill>
              </a:defRPr>
            </a:lvl5pPr>
            <a:lvl6pPr lvl="5" rtl="0">
              <a:buNone/>
              <a:defRPr sz="1100">
                <a:solidFill>
                  <a:schemeClr val="accent2"/>
                </a:solidFill>
              </a:defRPr>
            </a:lvl6pPr>
            <a:lvl7pPr lvl="6" rtl="0">
              <a:buNone/>
              <a:defRPr sz="1100">
                <a:solidFill>
                  <a:schemeClr val="accent2"/>
                </a:solidFill>
              </a:defRPr>
            </a:lvl7pPr>
            <a:lvl8pPr lvl="7" rtl="0">
              <a:buNone/>
              <a:defRPr sz="1100">
                <a:solidFill>
                  <a:schemeClr val="accent2"/>
                </a:solidFill>
              </a:defRPr>
            </a:lvl8pPr>
            <a:lvl9pPr lvl="8" rtl="0">
              <a:buNone/>
              <a:defRPr sz="1100">
                <a:solidFill>
                  <a:schemeClr val="accent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331">
          <p15:clr>
            <a:srgbClr val="E46962"/>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p:cSld name="TITLE_ONLY_1">
    <p:spTree>
      <p:nvGrpSpPr>
        <p:cNvPr id="1" name="Shape 26"/>
        <p:cNvGrpSpPr/>
        <p:nvPr/>
      </p:nvGrpSpPr>
      <p:grpSpPr>
        <a:xfrm>
          <a:off x="0" y="0"/>
          <a:ext cx="0" cy="0"/>
          <a:chOff x="0" y="0"/>
          <a:chExt cx="0" cy="0"/>
        </a:xfrm>
      </p:grpSpPr>
      <p:sp>
        <p:nvSpPr>
          <p:cNvPr id="27" name="Google Shape;27;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8" name="Google Shape;28;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_1">
    <p:spTree>
      <p:nvGrpSpPr>
        <p:cNvPr id="1" name="Shape 29"/>
        <p:cNvGrpSpPr/>
        <p:nvPr/>
      </p:nvGrpSpPr>
      <p:grpSpPr>
        <a:xfrm>
          <a:off x="0" y="0"/>
          <a:ext cx="0" cy="0"/>
          <a:chOff x="0" y="0"/>
          <a:chExt cx="0" cy="0"/>
        </a:xfrm>
      </p:grpSpPr>
      <p:sp>
        <p:nvSpPr>
          <p:cNvPr id="30" name="Google Shape;30;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1" name="Google Shape;31;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2" name="Google Shape;32;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_1">
    <p:spTree>
      <p:nvGrpSpPr>
        <p:cNvPr id="1" name="Shape 33"/>
        <p:cNvGrpSpPr/>
        <p:nvPr/>
      </p:nvGrpSpPr>
      <p:grpSpPr>
        <a:xfrm>
          <a:off x="0" y="0"/>
          <a:ext cx="0" cy="0"/>
          <a:chOff x="0" y="0"/>
          <a:chExt cx="0" cy="0"/>
        </a:xfrm>
      </p:grpSpPr>
      <p:sp>
        <p:nvSpPr>
          <p:cNvPr id="34" name="Google Shape;34;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5" name="Google Shape;35;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_1">
    <p:spTree>
      <p:nvGrpSpPr>
        <p:cNvPr id="1" name="Shape 36"/>
        <p:cNvGrpSpPr/>
        <p:nvPr/>
      </p:nvGrpSpPr>
      <p:grpSpPr>
        <a:xfrm>
          <a:off x="0" y="0"/>
          <a:ext cx="0" cy="0"/>
          <a:chOff x="0" y="0"/>
          <a:chExt cx="0" cy="0"/>
        </a:xfrm>
      </p:grpSpPr>
      <p:sp>
        <p:nvSpPr>
          <p:cNvPr id="37" name="Google Shape;37;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9" name="Google Shape;39;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spcBef>
                <a:spcPts val="0"/>
              </a:spcBef>
              <a:spcAft>
                <a:spcPts val="0"/>
              </a:spcAft>
              <a:buSzPts val="2100"/>
              <a:buNone/>
              <a:defRPr sz="2100"/>
            </a:lvl1pPr>
            <a:lvl2pPr lvl="1" algn="ctr">
              <a:spcBef>
                <a:spcPts val="0"/>
              </a:spcBef>
              <a:spcAft>
                <a:spcPts val="0"/>
              </a:spcAft>
              <a:buSzPts val="2100"/>
              <a:buNone/>
              <a:defRPr sz="2100"/>
            </a:lvl2pPr>
            <a:lvl3pPr lvl="2" algn="ctr">
              <a:spcBef>
                <a:spcPts val="0"/>
              </a:spcBef>
              <a:spcAft>
                <a:spcPts val="0"/>
              </a:spcAft>
              <a:buSzPts val="2100"/>
              <a:buNone/>
              <a:defRPr sz="2100"/>
            </a:lvl3pPr>
            <a:lvl4pPr lvl="3" algn="ctr">
              <a:spcBef>
                <a:spcPts val="0"/>
              </a:spcBef>
              <a:spcAft>
                <a:spcPts val="0"/>
              </a:spcAft>
              <a:buSzPts val="2100"/>
              <a:buNone/>
              <a:defRPr sz="2100"/>
            </a:lvl4pPr>
            <a:lvl5pPr lvl="4" algn="ctr">
              <a:spcBef>
                <a:spcPts val="0"/>
              </a:spcBef>
              <a:spcAft>
                <a:spcPts val="0"/>
              </a:spcAft>
              <a:buSzPts val="2100"/>
              <a:buNone/>
              <a:defRPr sz="2100"/>
            </a:lvl5pPr>
            <a:lvl6pPr lvl="5" algn="ctr">
              <a:spcBef>
                <a:spcPts val="0"/>
              </a:spcBef>
              <a:spcAft>
                <a:spcPts val="0"/>
              </a:spcAft>
              <a:buSzPts val="2100"/>
              <a:buNone/>
              <a:defRPr sz="2100"/>
            </a:lvl6pPr>
            <a:lvl7pPr lvl="6" algn="ctr">
              <a:spcBef>
                <a:spcPts val="0"/>
              </a:spcBef>
              <a:spcAft>
                <a:spcPts val="0"/>
              </a:spcAft>
              <a:buSzPts val="2100"/>
              <a:buNone/>
              <a:defRPr sz="2100"/>
            </a:lvl7pPr>
            <a:lvl8pPr lvl="7" algn="ctr">
              <a:spcBef>
                <a:spcPts val="0"/>
              </a:spcBef>
              <a:spcAft>
                <a:spcPts val="0"/>
              </a:spcAft>
              <a:buSzPts val="2100"/>
              <a:buNone/>
              <a:defRPr sz="2100"/>
            </a:lvl8pPr>
            <a:lvl9pPr lvl="8" algn="ctr">
              <a:spcBef>
                <a:spcPts val="0"/>
              </a:spcBef>
              <a:spcAft>
                <a:spcPts val="0"/>
              </a:spcAft>
              <a:buSzPts val="2100"/>
              <a:buNone/>
              <a:defRPr sz="2100"/>
            </a:lvl9pPr>
          </a:lstStyle>
          <a:p>
            <a:endParaRPr/>
          </a:p>
        </p:txBody>
      </p:sp>
      <p:sp>
        <p:nvSpPr>
          <p:cNvPr id="40" name="Google Shape;40;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23850">
              <a:spcBef>
                <a:spcPts val="0"/>
              </a:spcBef>
              <a:spcAft>
                <a:spcPts val="0"/>
              </a:spcAft>
              <a:buClr>
                <a:schemeClr val="lt1"/>
              </a:buClr>
              <a:buSzPts val="1500"/>
              <a:buChar char="●"/>
              <a:defRPr>
                <a:solidFill>
                  <a:schemeClr val="lt1"/>
                </a:solidFill>
              </a:defRPr>
            </a:lvl1pPr>
            <a:lvl2pPr marL="914400" lvl="1" indent="-317500">
              <a:spcBef>
                <a:spcPts val="0"/>
              </a:spcBef>
              <a:spcAft>
                <a:spcPts val="0"/>
              </a:spcAft>
              <a:buClr>
                <a:schemeClr val="lt1"/>
              </a:buClr>
              <a:buSzPts val="1400"/>
              <a:buChar char="○"/>
              <a:defRPr>
                <a:solidFill>
                  <a:schemeClr val="lt1"/>
                </a:solidFill>
              </a:defRPr>
            </a:lvl2pPr>
            <a:lvl3pPr marL="1371600" lvl="2" indent="-311150">
              <a:spcBef>
                <a:spcPts val="0"/>
              </a:spcBef>
              <a:spcAft>
                <a:spcPts val="0"/>
              </a:spcAft>
              <a:buClr>
                <a:schemeClr val="lt1"/>
              </a:buClr>
              <a:buSzPts val="1300"/>
              <a:buChar char="■"/>
              <a:defRPr>
                <a:solidFill>
                  <a:schemeClr val="lt1"/>
                </a:solidFill>
              </a:defRPr>
            </a:lvl3pPr>
            <a:lvl4pPr marL="1828800" lvl="3" indent="-304800">
              <a:spcBef>
                <a:spcPts val="0"/>
              </a:spcBef>
              <a:spcAft>
                <a:spcPts val="0"/>
              </a:spcAft>
              <a:buClr>
                <a:schemeClr val="lt1"/>
              </a:buClr>
              <a:buSzPts val="1200"/>
              <a:buChar char="●"/>
              <a:defRPr>
                <a:solidFill>
                  <a:schemeClr val="lt1"/>
                </a:solidFill>
              </a:defRPr>
            </a:lvl4pPr>
            <a:lvl5pPr marL="2286000" lvl="4" indent="-298450">
              <a:spcBef>
                <a:spcPts val="0"/>
              </a:spcBef>
              <a:spcAft>
                <a:spcPts val="0"/>
              </a:spcAft>
              <a:buClr>
                <a:schemeClr val="lt1"/>
              </a:buClr>
              <a:buSzPts val="1100"/>
              <a:buChar char="○"/>
              <a:defRPr>
                <a:solidFill>
                  <a:schemeClr val="lt1"/>
                </a:solidFill>
              </a:defRPr>
            </a:lvl5pPr>
            <a:lvl6pPr marL="2743200" lvl="5" indent="-292100">
              <a:spcBef>
                <a:spcPts val="0"/>
              </a:spcBef>
              <a:spcAft>
                <a:spcPts val="0"/>
              </a:spcAft>
              <a:buClr>
                <a:schemeClr val="lt1"/>
              </a:buClr>
              <a:buSzPts val="1000"/>
              <a:buChar char="■"/>
              <a:defRPr>
                <a:solidFill>
                  <a:schemeClr val="lt1"/>
                </a:solidFill>
              </a:defRPr>
            </a:lvl6pPr>
            <a:lvl7pPr marL="3200400" lvl="6" indent="-285750">
              <a:spcBef>
                <a:spcPts val="0"/>
              </a:spcBef>
              <a:spcAft>
                <a:spcPts val="0"/>
              </a:spcAft>
              <a:buClr>
                <a:schemeClr val="lt1"/>
              </a:buClr>
              <a:buSzPts val="900"/>
              <a:buChar char="●"/>
              <a:defRPr>
                <a:solidFill>
                  <a:schemeClr val="lt1"/>
                </a:solidFill>
              </a:defRPr>
            </a:lvl7pPr>
            <a:lvl8pPr marL="3657600" lvl="7" indent="-279400">
              <a:spcBef>
                <a:spcPts val="0"/>
              </a:spcBef>
              <a:spcAft>
                <a:spcPts val="0"/>
              </a:spcAft>
              <a:buClr>
                <a:schemeClr val="lt1"/>
              </a:buClr>
              <a:buSzPts val="800"/>
              <a:buChar char="○"/>
              <a:defRPr>
                <a:solidFill>
                  <a:schemeClr val="lt1"/>
                </a:solidFill>
              </a:defRPr>
            </a:lvl8pPr>
            <a:lvl9pPr marL="4114800" lvl="8" indent="-273050">
              <a:spcBef>
                <a:spcPts val="0"/>
              </a:spcBef>
              <a:spcAft>
                <a:spcPts val="0"/>
              </a:spcAft>
              <a:buClr>
                <a:schemeClr val="lt1"/>
              </a:buClr>
              <a:buSzPts val="700"/>
              <a:buChar char="■"/>
              <a:defRPr>
                <a:solidFill>
                  <a:schemeClr val="lt1"/>
                </a:solidFill>
              </a:defRPr>
            </a:lvl9pPr>
          </a:lstStyle>
          <a:p>
            <a:endParaRPr/>
          </a:p>
        </p:txBody>
      </p:sp>
      <p:sp>
        <p:nvSpPr>
          <p:cNvPr id="41" name="Google Shape;41;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_1">
    <p:spTree>
      <p:nvGrpSpPr>
        <p:cNvPr id="1" name="Shape 42"/>
        <p:cNvGrpSpPr/>
        <p:nvPr/>
      </p:nvGrpSpPr>
      <p:grpSpPr>
        <a:xfrm>
          <a:off x="0" y="0"/>
          <a:ext cx="0" cy="0"/>
          <a:chOff x="0" y="0"/>
          <a:chExt cx="0" cy="0"/>
        </a:xfrm>
      </p:grpSpPr>
      <p:sp>
        <p:nvSpPr>
          <p:cNvPr id="43" name="Google Shape;43;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spcBef>
                <a:spcPts val="0"/>
              </a:spcBef>
              <a:spcAft>
                <a:spcPts val="0"/>
              </a:spcAft>
              <a:buSzPts val="1500"/>
              <a:buNone/>
              <a:defRPr/>
            </a:lvl1pPr>
          </a:lstStyle>
          <a:p>
            <a:endParaRPr/>
          </a:p>
        </p:txBody>
      </p:sp>
      <p:sp>
        <p:nvSpPr>
          <p:cNvPr id="44" name="Google Shape;44;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image" Target="../media/image1.pn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theme" Target="../theme/theme1.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9950" y="300125"/>
            <a:ext cx="8353800" cy="8388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600"/>
              <a:buFont typeface="Hepta Slab"/>
              <a:buNone/>
              <a:defRPr sz="3600">
                <a:solidFill>
                  <a:schemeClr val="dk1"/>
                </a:solidFill>
                <a:latin typeface="Hepta Slab"/>
                <a:ea typeface="Hepta Slab"/>
                <a:cs typeface="Hepta Slab"/>
                <a:sym typeface="Hepta Slab"/>
              </a:defRPr>
            </a:lvl1pPr>
            <a:lvl2pPr lvl="1">
              <a:spcBef>
                <a:spcPts val="0"/>
              </a:spcBef>
              <a:spcAft>
                <a:spcPts val="0"/>
              </a:spcAft>
              <a:buSzPts val="1400"/>
              <a:buFont typeface="Hepta Slab"/>
              <a:buNone/>
              <a:defRPr>
                <a:latin typeface="Hepta Slab"/>
                <a:ea typeface="Hepta Slab"/>
                <a:cs typeface="Hepta Slab"/>
                <a:sym typeface="Hepta Slab"/>
              </a:defRPr>
            </a:lvl2pPr>
            <a:lvl3pPr lvl="2">
              <a:spcBef>
                <a:spcPts val="0"/>
              </a:spcBef>
              <a:spcAft>
                <a:spcPts val="0"/>
              </a:spcAft>
              <a:buSzPts val="1400"/>
              <a:buFont typeface="Hepta Slab"/>
              <a:buNone/>
              <a:defRPr>
                <a:latin typeface="Hepta Slab"/>
                <a:ea typeface="Hepta Slab"/>
                <a:cs typeface="Hepta Slab"/>
                <a:sym typeface="Hepta Slab"/>
              </a:defRPr>
            </a:lvl3pPr>
            <a:lvl4pPr lvl="3">
              <a:spcBef>
                <a:spcPts val="0"/>
              </a:spcBef>
              <a:spcAft>
                <a:spcPts val="0"/>
              </a:spcAft>
              <a:buSzPts val="1400"/>
              <a:buFont typeface="Hepta Slab"/>
              <a:buNone/>
              <a:defRPr>
                <a:latin typeface="Hepta Slab"/>
                <a:ea typeface="Hepta Slab"/>
                <a:cs typeface="Hepta Slab"/>
                <a:sym typeface="Hepta Slab"/>
              </a:defRPr>
            </a:lvl4pPr>
            <a:lvl5pPr lvl="4">
              <a:spcBef>
                <a:spcPts val="0"/>
              </a:spcBef>
              <a:spcAft>
                <a:spcPts val="0"/>
              </a:spcAft>
              <a:buSzPts val="1400"/>
              <a:buFont typeface="Hepta Slab"/>
              <a:buNone/>
              <a:defRPr>
                <a:latin typeface="Hepta Slab"/>
                <a:ea typeface="Hepta Slab"/>
                <a:cs typeface="Hepta Slab"/>
                <a:sym typeface="Hepta Slab"/>
              </a:defRPr>
            </a:lvl5pPr>
            <a:lvl6pPr lvl="5">
              <a:spcBef>
                <a:spcPts val="0"/>
              </a:spcBef>
              <a:spcAft>
                <a:spcPts val="0"/>
              </a:spcAft>
              <a:buSzPts val="1400"/>
              <a:buFont typeface="Hepta Slab"/>
              <a:buNone/>
              <a:defRPr>
                <a:latin typeface="Hepta Slab"/>
                <a:ea typeface="Hepta Slab"/>
                <a:cs typeface="Hepta Slab"/>
                <a:sym typeface="Hepta Slab"/>
              </a:defRPr>
            </a:lvl6pPr>
            <a:lvl7pPr lvl="6">
              <a:spcBef>
                <a:spcPts val="0"/>
              </a:spcBef>
              <a:spcAft>
                <a:spcPts val="0"/>
              </a:spcAft>
              <a:buSzPts val="1400"/>
              <a:buFont typeface="Hepta Slab"/>
              <a:buNone/>
              <a:defRPr>
                <a:latin typeface="Hepta Slab"/>
                <a:ea typeface="Hepta Slab"/>
                <a:cs typeface="Hepta Slab"/>
                <a:sym typeface="Hepta Slab"/>
              </a:defRPr>
            </a:lvl7pPr>
            <a:lvl8pPr lvl="7">
              <a:spcBef>
                <a:spcPts val="0"/>
              </a:spcBef>
              <a:spcAft>
                <a:spcPts val="0"/>
              </a:spcAft>
              <a:buSzPts val="1400"/>
              <a:buFont typeface="Hepta Slab"/>
              <a:buNone/>
              <a:defRPr>
                <a:latin typeface="Hepta Slab"/>
                <a:ea typeface="Hepta Slab"/>
                <a:cs typeface="Hepta Slab"/>
                <a:sym typeface="Hepta Slab"/>
              </a:defRPr>
            </a:lvl8pPr>
            <a:lvl9pPr lvl="8">
              <a:spcBef>
                <a:spcPts val="0"/>
              </a:spcBef>
              <a:spcAft>
                <a:spcPts val="0"/>
              </a:spcAft>
              <a:buSzPts val="1400"/>
              <a:buFont typeface="Hepta Slab"/>
              <a:buNone/>
              <a:defRPr>
                <a:latin typeface="Hepta Slab"/>
                <a:ea typeface="Hepta Slab"/>
                <a:cs typeface="Hepta Slab"/>
                <a:sym typeface="Hepta Slab"/>
              </a:defRPr>
            </a:lvl9pPr>
          </a:lstStyle>
          <a:p>
            <a:endParaRPr/>
          </a:p>
        </p:txBody>
      </p:sp>
      <p:sp>
        <p:nvSpPr>
          <p:cNvPr id="7" name="Google Shape;7;p1"/>
          <p:cNvSpPr txBox="1">
            <a:spLocks noGrp="1"/>
          </p:cNvSpPr>
          <p:nvPr>
            <p:ph type="body" idx="1"/>
          </p:nvPr>
        </p:nvSpPr>
        <p:spPr>
          <a:xfrm>
            <a:off x="536575" y="2676025"/>
            <a:ext cx="5275500" cy="2201100"/>
          </a:xfrm>
          <a:prstGeom prst="rect">
            <a:avLst/>
          </a:prstGeom>
          <a:noFill/>
          <a:ln>
            <a:noFill/>
          </a:ln>
        </p:spPr>
        <p:txBody>
          <a:bodyPr spcFirstLastPara="1" wrap="square" lIns="91425" tIns="91425" rIns="91425" bIns="91425" anchor="t" anchorCtr="0">
            <a:noAutofit/>
          </a:bodyPr>
          <a:lstStyle>
            <a:lvl1pPr marL="457200" lvl="0" indent="-323850">
              <a:spcBef>
                <a:spcPts val="0"/>
              </a:spcBef>
              <a:spcAft>
                <a:spcPts val="0"/>
              </a:spcAft>
              <a:buClr>
                <a:schemeClr val="dk1"/>
              </a:buClr>
              <a:buSzPts val="1500"/>
              <a:buFont typeface="Barlow Light"/>
              <a:buChar char="●"/>
              <a:defRPr sz="1500">
                <a:solidFill>
                  <a:schemeClr val="dk1"/>
                </a:solidFill>
                <a:latin typeface="Barlow Light"/>
                <a:ea typeface="Barlow Light"/>
                <a:cs typeface="Barlow Light"/>
                <a:sym typeface="Barlow Light"/>
              </a:defRPr>
            </a:lvl1pPr>
            <a:lvl2pPr marL="914400" lvl="1" indent="-317500">
              <a:spcBef>
                <a:spcPts val="0"/>
              </a:spcBef>
              <a:spcAft>
                <a:spcPts val="0"/>
              </a:spcAft>
              <a:buClr>
                <a:schemeClr val="dk1"/>
              </a:buClr>
              <a:buSzPts val="1400"/>
              <a:buFont typeface="Barlow Light"/>
              <a:buChar char="○"/>
              <a:defRPr>
                <a:solidFill>
                  <a:schemeClr val="dk1"/>
                </a:solidFill>
                <a:latin typeface="Barlow Light"/>
                <a:ea typeface="Barlow Light"/>
                <a:cs typeface="Barlow Light"/>
                <a:sym typeface="Barlow Light"/>
              </a:defRPr>
            </a:lvl2pPr>
            <a:lvl3pPr marL="1371600" lvl="2" indent="-311150">
              <a:spcBef>
                <a:spcPts val="0"/>
              </a:spcBef>
              <a:spcAft>
                <a:spcPts val="0"/>
              </a:spcAft>
              <a:buClr>
                <a:schemeClr val="dk1"/>
              </a:buClr>
              <a:buSzPts val="1300"/>
              <a:buFont typeface="Barlow Light"/>
              <a:buChar char="■"/>
              <a:defRPr sz="1300">
                <a:solidFill>
                  <a:schemeClr val="dk1"/>
                </a:solidFill>
                <a:latin typeface="Barlow Light"/>
                <a:ea typeface="Barlow Light"/>
                <a:cs typeface="Barlow Light"/>
                <a:sym typeface="Barlow Light"/>
              </a:defRPr>
            </a:lvl3pPr>
            <a:lvl4pPr marL="1828800" lvl="3" indent="-304800">
              <a:spcBef>
                <a:spcPts val="0"/>
              </a:spcBef>
              <a:spcAft>
                <a:spcPts val="0"/>
              </a:spcAft>
              <a:buClr>
                <a:schemeClr val="dk1"/>
              </a:buClr>
              <a:buSzPts val="1200"/>
              <a:buFont typeface="Barlow Light"/>
              <a:buChar char="●"/>
              <a:defRPr sz="1200">
                <a:solidFill>
                  <a:schemeClr val="dk1"/>
                </a:solidFill>
                <a:latin typeface="Barlow Light"/>
                <a:ea typeface="Barlow Light"/>
                <a:cs typeface="Barlow Light"/>
                <a:sym typeface="Barlow Light"/>
              </a:defRPr>
            </a:lvl4pPr>
            <a:lvl5pPr marL="2286000" lvl="4" indent="-298450">
              <a:spcBef>
                <a:spcPts val="0"/>
              </a:spcBef>
              <a:spcAft>
                <a:spcPts val="0"/>
              </a:spcAft>
              <a:buClr>
                <a:schemeClr val="dk1"/>
              </a:buClr>
              <a:buSzPts val="1100"/>
              <a:buFont typeface="Barlow Light"/>
              <a:buChar char="○"/>
              <a:defRPr sz="1100">
                <a:solidFill>
                  <a:schemeClr val="dk1"/>
                </a:solidFill>
                <a:latin typeface="Barlow Light"/>
                <a:ea typeface="Barlow Light"/>
                <a:cs typeface="Barlow Light"/>
                <a:sym typeface="Barlow Light"/>
              </a:defRPr>
            </a:lvl5pPr>
            <a:lvl6pPr marL="2743200" lvl="5" indent="-292100">
              <a:spcBef>
                <a:spcPts val="0"/>
              </a:spcBef>
              <a:spcAft>
                <a:spcPts val="0"/>
              </a:spcAft>
              <a:buClr>
                <a:schemeClr val="dk1"/>
              </a:buClr>
              <a:buSzPts val="1000"/>
              <a:buFont typeface="Barlow Light"/>
              <a:buChar char="■"/>
              <a:defRPr sz="1000">
                <a:solidFill>
                  <a:schemeClr val="dk1"/>
                </a:solidFill>
                <a:latin typeface="Barlow Light"/>
                <a:ea typeface="Barlow Light"/>
                <a:cs typeface="Barlow Light"/>
                <a:sym typeface="Barlow Light"/>
              </a:defRPr>
            </a:lvl6pPr>
            <a:lvl7pPr marL="3200400" lvl="6" indent="-285750">
              <a:spcBef>
                <a:spcPts val="0"/>
              </a:spcBef>
              <a:spcAft>
                <a:spcPts val="0"/>
              </a:spcAft>
              <a:buClr>
                <a:schemeClr val="dk1"/>
              </a:buClr>
              <a:buSzPts val="900"/>
              <a:buFont typeface="Barlow Light"/>
              <a:buChar char="●"/>
              <a:defRPr sz="900">
                <a:solidFill>
                  <a:schemeClr val="dk1"/>
                </a:solidFill>
                <a:latin typeface="Barlow Light"/>
                <a:ea typeface="Barlow Light"/>
                <a:cs typeface="Barlow Light"/>
                <a:sym typeface="Barlow Light"/>
              </a:defRPr>
            </a:lvl7pPr>
            <a:lvl8pPr marL="3657600" lvl="7" indent="-279400">
              <a:spcBef>
                <a:spcPts val="0"/>
              </a:spcBef>
              <a:spcAft>
                <a:spcPts val="0"/>
              </a:spcAft>
              <a:buClr>
                <a:schemeClr val="dk1"/>
              </a:buClr>
              <a:buSzPts val="800"/>
              <a:buFont typeface="Barlow Light"/>
              <a:buChar char="○"/>
              <a:defRPr sz="800">
                <a:solidFill>
                  <a:schemeClr val="dk1"/>
                </a:solidFill>
                <a:latin typeface="Barlow Light"/>
                <a:ea typeface="Barlow Light"/>
                <a:cs typeface="Barlow Light"/>
                <a:sym typeface="Barlow Light"/>
              </a:defRPr>
            </a:lvl8pPr>
            <a:lvl9pPr marL="4114800" lvl="8" indent="-273050">
              <a:spcBef>
                <a:spcPts val="0"/>
              </a:spcBef>
              <a:spcAft>
                <a:spcPts val="0"/>
              </a:spcAft>
              <a:buClr>
                <a:schemeClr val="dk1"/>
              </a:buClr>
              <a:buSzPts val="700"/>
              <a:buFont typeface="Barlow Light"/>
              <a:buChar char="■"/>
              <a:defRPr sz="800">
                <a:solidFill>
                  <a:schemeClr val="dk1"/>
                </a:solidFill>
                <a:latin typeface="Barlow Light"/>
                <a:ea typeface="Barlow Light"/>
                <a:cs typeface="Barlow Light"/>
                <a:sym typeface="Barlow Light"/>
              </a:defRPr>
            </a:lvl9pPr>
          </a:lstStyle>
          <a:p>
            <a:endParaRPr/>
          </a:p>
        </p:txBody>
      </p:sp>
      <p:sp>
        <p:nvSpPr>
          <p:cNvPr id="8" name="Google Shape;8;p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algn="r">
              <a:buNone/>
              <a:defRPr sz="1300">
                <a:solidFill>
                  <a:schemeClr val="dk1"/>
                </a:solidFill>
                <a:latin typeface="Barlow Light"/>
                <a:ea typeface="Barlow Light"/>
                <a:cs typeface="Barlow Light"/>
                <a:sym typeface="Barlow Light"/>
              </a:defRPr>
            </a:lvl1pPr>
            <a:lvl2pPr lvl="1" algn="r">
              <a:buNone/>
              <a:defRPr sz="1300">
                <a:solidFill>
                  <a:schemeClr val="dk1"/>
                </a:solidFill>
                <a:latin typeface="Barlow Light"/>
                <a:ea typeface="Barlow Light"/>
                <a:cs typeface="Barlow Light"/>
                <a:sym typeface="Barlow Light"/>
              </a:defRPr>
            </a:lvl2pPr>
            <a:lvl3pPr lvl="2" algn="r">
              <a:buNone/>
              <a:defRPr sz="1300">
                <a:solidFill>
                  <a:schemeClr val="dk1"/>
                </a:solidFill>
                <a:latin typeface="Barlow Light"/>
                <a:ea typeface="Barlow Light"/>
                <a:cs typeface="Barlow Light"/>
                <a:sym typeface="Barlow Light"/>
              </a:defRPr>
            </a:lvl3pPr>
            <a:lvl4pPr lvl="3" algn="r">
              <a:buNone/>
              <a:defRPr sz="1300">
                <a:solidFill>
                  <a:schemeClr val="dk1"/>
                </a:solidFill>
                <a:latin typeface="Barlow Light"/>
                <a:ea typeface="Barlow Light"/>
                <a:cs typeface="Barlow Light"/>
                <a:sym typeface="Barlow Light"/>
              </a:defRPr>
            </a:lvl4pPr>
            <a:lvl5pPr lvl="4" algn="r">
              <a:buNone/>
              <a:defRPr sz="1300">
                <a:solidFill>
                  <a:schemeClr val="dk1"/>
                </a:solidFill>
                <a:latin typeface="Barlow Light"/>
                <a:ea typeface="Barlow Light"/>
                <a:cs typeface="Barlow Light"/>
                <a:sym typeface="Barlow Light"/>
              </a:defRPr>
            </a:lvl5pPr>
            <a:lvl6pPr lvl="5" algn="r">
              <a:buNone/>
              <a:defRPr sz="1300">
                <a:solidFill>
                  <a:schemeClr val="dk1"/>
                </a:solidFill>
                <a:latin typeface="Barlow Light"/>
                <a:ea typeface="Barlow Light"/>
                <a:cs typeface="Barlow Light"/>
                <a:sym typeface="Barlow Light"/>
              </a:defRPr>
            </a:lvl6pPr>
            <a:lvl7pPr lvl="6" algn="r">
              <a:buNone/>
              <a:defRPr sz="1300">
                <a:solidFill>
                  <a:schemeClr val="dk1"/>
                </a:solidFill>
                <a:latin typeface="Barlow Light"/>
                <a:ea typeface="Barlow Light"/>
                <a:cs typeface="Barlow Light"/>
                <a:sym typeface="Barlow Light"/>
              </a:defRPr>
            </a:lvl7pPr>
            <a:lvl8pPr lvl="7" algn="r">
              <a:buNone/>
              <a:defRPr sz="1300">
                <a:solidFill>
                  <a:schemeClr val="dk1"/>
                </a:solidFill>
                <a:latin typeface="Barlow Light"/>
                <a:ea typeface="Barlow Light"/>
                <a:cs typeface="Barlow Light"/>
                <a:sym typeface="Barlow Light"/>
              </a:defRPr>
            </a:lvl8pPr>
            <a:lvl9pPr lvl="8" algn="r">
              <a:buNone/>
              <a:defRPr sz="1300">
                <a:solidFill>
                  <a:schemeClr val="dk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
              <a:t>‹#›</a:t>
            </a:fld>
            <a:endParaRPr/>
          </a:p>
        </p:txBody>
      </p:sp>
      <p:pic>
        <p:nvPicPr>
          <p:cNvPr id="9" name="Google Shape;9;p1"/>
          <p:cNvPicPr preferRelativeResize="0"/>
          <p:nvPr/>
        </p:nvPicPr>
        <p:blipFill>
          <a:blip r:embed="rId47">
            <a:alphaModFix/>
          </a:blip>
          <a:stretch>
            <a:fillRect/>
          </a:stretch>
        </p:blipFill>
        <p:spPr>
          <a:xfrm>
            <a:off x="47895" y="4749850"/>
            <a:ext cx="979425" cy="32985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3.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image" Target="../media/image12.pn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3.xml"/><Relationship Id="rId5" Type="http://schemas.openxmlformats.org/officeDocument/2006/relationships/image" Target="../media/image20.png"/><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3.xml"/><Relationship Id="rId5" Type="http://schemas.openxmlformats.org/officeDocument/2006/relationships/image" Target="../media/image24.png"/><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28.png"/></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30.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0.xml"/><Relationship Id="rId1" Type="http://schemas.openxmlformats.org/officeDocument/2006/relationships/slideLayout" Target="../slideLayouts/slideLayout3.xml"/><Relationship Id="rId4" Type="http://schemas.openxmlformats.org/officeDocument/2006/relationships/image" Target="../media/image33.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3.xml"/><Relationship Id="rId1" Type="http://schemas.openxmlformats.org/officeDocument/2006/relationships/slideLayout" Target="../slideLayouts/slideLayout3.xml"/><Relationship Id="rId4" Type="http://schemas.openxmlformats.org/officeDocument/2006/relationships/image" Target="../media/image36.png"/></Relationships>
</file>

<file path=ppt/slides/_rels/slide3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4.xml"/><Relationship Id="rId1" Type="http://schemas.openxmlformats.org/officeDocument/2006/relationships/slideLayout" Target="../slideLayouts/slideLayout3.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27" name="Google Shape;327;p47"/>
          <p:cNvSpPr txBox="1">
            <a:spLocks noGrp="1"/>
          </p:cNvSpPr>
          <p:nvPr>
            <p:ph type="title"/>
          </p:nvPr>
        </p:nvSpPr>
        <p:spPr>
          <a:xfrm>
            <a:off x="632850" y="1124700"/>
            <a:ext cx="7878300" cy="1741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lt1"/>
              </a:buClr>
              <a:buSzPts val="1100"/>
              <a:buNone/>
            </a:pPr>
            <a:r>
              <a:rPr lang="en" sz="4600"/>
              <a:t>Spatial Autocorrelation</a:t>
            </a:r>
            <a:endParaRPr sz="4600"/>
          </a:p>
        </p:txBody>
      </p:sp>
      <p:sp>
        <p:nvSpPr>
          <p:cNvPr id="328" name="Google Shape;328;p47"/>
          <p:cNvSpPr txBox="1">
            <a:spLocks noGrp="1"/>
          </p:cNvSpPr>
          <p:nvPr>
            <p:ph type="body" idx="1"/>
          </p:nvPr>
        </p:nvSpPr>
        <p:spPr>
          <a:xfrm>
            <a:off x="4046100" y="4236450"/>
            <a:ext cx="1051800" cy="169200"/>
          </a:xfrm>
          <a:prstGeom prst="rect">
            <a:avLst/>
          </a:prstGeom>
        </p:spPr>
        <p:txBody>
          <a:bodyPr spcFirstLastPara="1" wrap="square" lIns="0" tIns="0" rIns="0" bIns="0" anchor="ctr" anchorCtr="0">
            <a:normAutofit/>
          </a:bodyPr>
          <a:lstStyle/>
          <a:p>
            <a:pPr marL="0" lvl="0" indent="0" algn="ctr" rtl="0">
              <a:spcBef>
                <a:spcPts val="0"/>
              </a:spcBef>
              <a:spcAft>
                <a:spcPts val="0"/>
              </a:spcAft>
              <a:buNone/>
            </a:pPr>
            <a:r>
              <a:rPr lang="en"/>
              <a:t>HYESOP SHIN</a:t>
            </a:r>
            <a:endParaRPr/>
          </a:p>
        </p:txBody>
      </p:sp>
      <p:sp>
        <p:nvSpPr>
          <p:cNvPr id="329" name="Google Shape;329;p47"/>
          <p:cNvSpPr txBox="1">
            <a:spLocks noGrp="1"/>
          </p:cNvSpPr>
          <p:nvPr>
            <p:ph type="subTitle" idx="2"/>
          </p:nvPr>
        </p:nvSpPr>
        <p:spPr>
          <a:xfrm>
            <a:off x="2857500" y="2902000"/>
            <a:ext cx="3765600" cy="93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lt1"/>
              </a:buClr>
              <a:buSzPts val="1100"/>
              <a:buNone/>
            </a:pPr>
            <a:r>
              <a:rPr lang="en"/>
              <a:t>Spatial Statistics</a:t>
            </a:r>
            <a:endParaRPr/>
          </a:p>
        </p:txBody>
      </p:sp>
      <p:sp>
        <p:nvSpPr>
          <p:cNvPr id="330" name="Google Shape;330;p47"/>
          <p:cNvSpPr txBox="1"/>
          <p:nvPr/>
        </p:nvSpPr>
        <p:spPr>
          <a:xfrm>
            <a:off x="427825" y="142600"/>
            <a:ext cx="4144200" cy="532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500">
                <a:solidFill>
                  <a:schemeClr val="dk1"/>
                </a:solidFill>
                <a:latin typeface="Barlow Light"/>
                <a:ea typeface="Barlow Light"/>
                <a:cs typeface="Barlow Light"/>
                <a:sym typeface="Barlow Light"/>
              </a:rPr>
              <a:t>Week5</a:t>
            </a:r>
            <a:endParaRPr sz="1500">
              <a:solidFill>
                <a:schemeClr val="dk1"/>
              </a:solidFill>
              <a:latin typeface="Barlow Light"/>
              <a:ea typeface="Barlow Light"/>
              <a:cs typeface="Barlow Light"/>
              <a:sym typeface="Barlow Ligh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sp>
        <p:nvSpPr>
          <p:cNvPr id="413" name="Google Shape;413;p5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What is a graph?</a:t>
            </a:r>
            <a:endParaRPr/>
          </a:p>
        </p:txBody>
      </p:sp>
      <p:sp>
        <p:nvSpPr>
          <p:cNvPr id="414" name="Google Shape;414;p5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900"/>
              <a:t>In this context a graph is:</a:t>
            </a:r>
            <a:endParaRPr sz="1900"/>
          </a:p>
          <a:p>
            <a:pPr marL="457200" lvl="0" indent="-349250" algn="l" rtl="0">
              <a:spcBef>
                <a:spcPts val="0"/>
              </a:spcBef>
              <a:spcAft>
                <a:spcPts val="0"/>
              </a:spcAft>
              <a:buSzPts val="1900"/>
              <a:buChar char="●"/>
            </a:pPr>
            <a:r>
              <a:rPr lang="en" sz="1900"/>
              <a:t>A data structure that consists of a set of objects called nodes and</a:t>
            </a:r>
            <a:endParaRPr sz="1900"/>
          </a:p>
          <a:p>
            <a:pPr marL="457200" lvl="0" indent="-349250" algn="l" rtl="0">
              <a:spcBef>
                <a:spcPts val="0"/>
              </a:spcBef>
              <a:spcAft>
                <a:spcPts val="0"/>
              </a:spcAft>
              <a:buSzPts val="1900"/>
              <a:buChar char="●"/>
            </a:pPr>
            <a:r>
              <a:rPr lang="en" sz="1900"/>
              <a:t>A set of connections between them called edges</a:t>
            </a:r>
            <a:endParaRPr sz="1900"/>
          </a:p>
          <a:p>
            <a:pPr marL="0" lvl="0" indent="0" algn="l" rtl="0">
              <a:spcBef>
                <a:spcPts val="0"/>
              </a:spcBef>
              <a:spcAft>
                <a:spcPts val="0"/>
              </a:spcAft>
              <a:buNone/>
            </a:pPr>
            <a:endParaRPr sz="1900"/>
          </a:p>
          <a:p>
            <a:pPr marL="0" lvl="0" indent="0" algn="l" rtl="0">
              <a:spcBef>
                <a:spcPts val="0"/>
              </a:spcBef>
              <a:spcAft>
                <a:spcPts val="0"/>
              </a:spcAft>
              <a:buNone/>
            </a:pPr>
            <a:endParaRPr sz="1900"/>
          </a:p>
          <a:p>
            <a:pPr marL="0" lvl="0" indent="0" algn="l" rtl="0">
              <a:spcBef>
                <a:spcPts val="0"/>
              </a:spcBef>
              <a:spcAft>
                <a:spcPts val="0"/>
              </a:spcAft>
              <a:buNone/>
            </a:pPr>
            <a:endParaRPr sz="1900"/>
          </a:p>
          <a:p>
            <a:pPr marL="0" lvl="0" indent="0" algn="l" rtl="0">
              <a:spcBef>
                <a:spcPts val="0"/>
              </a:spcBef>
              <a:spcAft>
                <a:spcPts val="0"/>
              </a:spcAft>
              <a:buNone/>
            </a:pPr>
            <a:endParaRPr sz="1900"/>
          </a:p>
          <a:p>
            <a:pPr marL="0" lvl="0" indent="0" algn="l" rtl="0">
              <a:spcBef>
                <a:spcPts val="0"/>
              </a:spcBef>
              <a:spcAft>
                <a:spcPts val="0"/>
              </a:spcAft>
              <a:buNone/>
            </a:pPr>
            <a:endParaRPr sz="1900"/>
          </a:p>
          <a:p>
            <a:pPr marL="0" lvl="0" indent="0" algn="l" rtl="0">
              <a:spcBef>
                <a:spcPts val="0"/>
              </a:spcBef>
              <a:spcAft>
                <a:spcPts val="0"/>
              </a:spcAft>
              <a:buNone/>
            </a:pPr>
            <a:endParaRPr sz="2200" i="1"/>
          </a:p>
        </p:txBody>
      </p:sp>
      <p:pic>
        <p:nvPicPr>
          <p:cNvPr id="415" name="Google Shape;415;p57"/>
          <p:cNvPicPr preferRelativeResize="0"/>
          <p:nvPr/>
        </p:nvPicPr>
        <p:blipFill>
          <a:blip r:embed="rId3">
            <a:alphaModFix/>
          </a:blip>
          <a:stretch>
            <a:fillRect/>
          </a:stretch>
        </p:blipFill>
        <p:spPr>
          <a:xfrm>
            <a:off x="5473275" y="2237150"/>
            <a:ext cx="2786725" cy="2797000"/>
          </a:xfrm>
          <a:prstGeom prst="rect">
            <a:avLst/>
          </a:prstGeom>
          <a:noFill/>
          <a:ln>
            <a:noFill/>
          </a:ln>
        </p:spPr>
      </p:pic>
      <p:pic>
        <p:nvPicPr>
          <p:cNvPr id="416" name="Google Shape;416;p57"/>
          <p:cNvPicPr preferRelativeResize="0"/>
          <p:nvPr/>
        </p:nvPicPr>
        <p:blipFill>
          <a:blip r:embed="rId4">
            <a:alphaModFix/>
          </a:blip>
          <a:stretch>
            <a:fillRect/>
          </a:stretch>
        </p:blipFill>
        <p:spPr>
          <a:xfrm>
            <a:off x="807325" y="2496525"/>
            <a:ext cx="4229100" cy="20002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sp>
        <p:nvSpPr>
          <p:cNvPr id="421" name="Google Shape;421;p5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What is a neighbour?</a:t>
            </a:r>
            <a:endParaRPr/>
          </a:p>
        </p:txBody>
      </p:sp>
      <p:sp>
        <p:nvSpPr>
          <p:cNvPr id="422" name="Google Shape;422;p5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b="1">
                <a:latin typeface="Barlow"/>
                <a:ea typeface="Barlow"/>
                <a:cs typeface="Barlow"/>
                <a:sym typeface="Barlow"/>
              </a:rPr>
              <a:t>It depends</a:t>
            </a:r>
            <a:endParaRPr sz="1800" b="1">
              <a:latin typeface="Barlow"/>
              <a:ea typeface="Barlow"/>
              <a:cs typeface="Barlow"/>
              <a:sym typeface="Barlow"/>
            </a:endParaRPr>
          </a:p>
          <a:p>
            <a:pPr marL="0" lvl="0" indent="0" algn="l" rtl="0">
              <a:spcBef>
                <a:spcPts val="0"/>
              </a:spcBef>
              <a:spcAft>
                <a:spcPts val="0"/>
              </a:spcAft>
              <a:buNone/>
            </a:pPr>
            <a:endParaRPr/>
          </a:p>
          <a:p>
            <a:pPr marL="457200" lvl="0" indent="-342900" algn="l" rtl="0">
              <a:spcBef>
                <a:spcPts val="0"/>
              </a:spcBef>
              <a:spcAft>
                <a:spcPts val="0"/>
              </a:spcAft>
              <a:buSzPts val="1800"/>
              <a:buChar char="●"/>
            </a:pPr>
            <a:r>
              <a:rPr lang="en" sz="1800"/>
              <a:t>What </a:t>
            </a:r>
            <a:r>
              <a:rPr lang="en" sz="1800">
                <a:solidFill>
                  <a:srgbClr val="25B497"/>
                </a:solidFill>
              </a:rPr>
              <a:t>neighbourhoods</a:t>
            </a:r>
            <a:r>
              <a:rPr lang="en" sz="1800"/>
              <a:t> are you surrounded by?</a:t>
            </a:r>
            <a:endParaRPr sz="1800"/>
          </a:p>
          <a:p>
            <a:pPr marL="457200" lvl="0" indent="-342900" algn="l" rtl="0">
              <a:spcBef>
                <a:spcPts val="0"/>
              </a:spcBef>
              <a:spcAft>
                <a:spcPts val="0"/>
              </a:spcAft>
              <a:buSzPts val="1800"/>
              <a:buChar char="●"/>
            </a:pPr>
            <a:r>
              <a:rPr lang="en" sz="1800"/>
              <a:t>How many </a:t>
            </a:r>
            <a:r>
              <a:rPr lang="en" sz="1800">
                <a:solidFill>
                  <a:srgbClr val="FF9900"/>
                </a:solidFill>
              </a:rPr>
              <a:t>primary schools</a:t>
            </a:r>
            <a:r>
              <a:rPr lang="en" sz="1800"/>
              <a:t> within </a:t>
            </a:r>
            <a:r>
              <a:rPr lang="en" sz="1800">
                <a:solidFill>
                  <a:srgbClr val="25B497"/>
                </a:solidFill>
              </a:rPr>
              <a:t>5km radius from my home</a:t>
            </a:r>
            <a:r>
              <a:rPr lang="en" sz="1800"/>
              <a:t>?</a:t>
            </a:r>
            <a:endParaRPr sz="1900"/>
          </a:p>
          <a:p>
            <a:pPr marL="0" lvl="0" indent="0" algn="l" rtl="0">
              <a:spcBef>
                <a:spcPts val="0"/>
              </a:spcBef>
              <a:spcAft>
                <a:spcPts val="0"/>
              </a:spcAft>
              <a:buClr>
                <a:schemeClr val="lt1"/>
              </a:buClr>
              <a:buSzPts val="1100"/>
              <a:buFont typeface="Arial"/>
              <a:buNone/>
            </a:pPr>
            <a:endParaRPr sz="2200" i="1"/>
          </a:p>
          <a:p>
            <a:pPr marL="0" lvl="0" indent="0" algn="l" rtl="0">
              <a:spcBef>
                <a:spcPts val="0"/>
              </a:spcBef>
              <a:spcAft>
                <a:spcPts val="0"/>
              </a:spcAft>
              <a:buNone/>
            </a:pPr>
            <a:r>
              <a:rPr lang="en" sz="2200" i="1"/>
              <a:t>We are building a topology that we can use to examine the data</a:t>
            </a:r>
            <a:endParaRPr sz="2200" i="1"/>
          </a:p>
          <a:p>
            <a:pPr marL="0" lvl="0" indent="0" algn="l" rtl="0">
              <a:spcBef>
                <a:spcPts val="0"/>
              </a:spcBef>
              <a:spcAft>
                <a:spcPts val="0"/>
              </a:spcAft>
              <a:buClr>
                <a:schemeClr val="lt1"/>
              </a:buClr>
              <a:buSzPts val="1100"/>
              <a:buFont typeface="Arial"/>
              <a:buNone/>
            </a:pPr>
            <a:r>
              <a:rPr lang="en" sz="1200" i="1"/>
              <a:t>Topology: a mathematical structure that expresses the connectivity between observations</a:t>
            </a:r>
            <a:endParaRPr sz="1200" i="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427" name="Google Shape;427;p5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Contiguity</a:t>
            </a:r>
            <a:endParaRPr/>
          </a:p>
        </p:txBody>
      </p:sp>
      <p:sp>
        <p:nvSpPr>
          <p:cNvPr id="428" name="Google Shape;428;p59"/>
          <p:cNvSpPr txBox="1">
            <a:spLocks noGrp="1"/>
          </p:cNvSpPr>
          <p:nvPr>
            <p:ph type="body" idx="1"/>
          </p:nvPr>
        </p:nvSpPr>
        <p:spPr>
          <a:xfrm>
            <a:off x="311700" y="11524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t>Contiguity means that two spatial units share a common border of non-zero length</a:t>
            </a:r>
            <a:endParaRPr sz="1800"/>
          </a:p>
          <a:p>
            <a:pPr marL="0" lvl="0" indent="0" algn="l" rtl="0">
              <a:spcBef>
                <a:spcPts val="0"/>
              </a:spcBef>
              <a:spcAft>
                <a:spcPts val="0"/>
              </a:spcAft>
              <a:buNone/>
            </a:pPr>
            <a:endParaRPr sz="1800"/>
          </a:p>
          <a:p>
            <a:pPr marL="0" lvl="0" indent="0" algn="l" rtl="0">
              <a:spcBef>
                <a:spcPts val="0"/>
              </a:spcBef>
              <a:spcAft>
                <a:spcPts val="0"/>
              </a:spcAft>
              <a:buNone/>
            </a:pPr>
            <a:endParaRPr sz="1800"/>
          </a:p>
        </p:txBody>
      </p:sp>
      <p:pic>
        <p:nvPicPr>
          <p:cNvPr id="429" name="Google Shape;429;p59"/>
          <p:cNvPicPr preferRelativeResize="0"/>
          <p:nvPr/>
        </p:nvPicPr>
        <p:blipFill>
          <a:blip r:embed="rId3">
            <a:alphaModFix/>
          </a:blip>
          <a:stretch>
            <a:fillRect/>
          </a:stretch>
        </p:blipFill>
        <p:spPr>
          <a:xfrm>
            <a:off x="1650925" y="1683325"/>
            <a:ext cx="5842154" cy="3113524"/>
          </a:xfrm>
          <a:prstGeom prst="rect">
            <a:avLst/>
          </a:prstGeom>
          <a:noFill/>
          <a:ln>
            <a:noFill/>
          </a:ln>
        </p:spPr>
      </p:pic>
      <p:pic>
        <p:nvPicPr>
          <p:cNvPr id="430" name="Google Shape;430;p59"/>
          <p:cNvPicPr preferRelativeResize="0"/>
          <p:nvPr/>
        </p:nvPicPr>
        <p:blipFill>
          <a:blip r:embed="rId4">
            <a:alphaModFix/>
          </a:blip>
          <a:stretch>
            <a:fillRect/>
          </a:stretch>
        </p:blipFill>
        <p:spPr>
          <a:xfrm>
            <a:off x="220725" y="2417375"/>
            <a:ext cx="1331526" cy="1331526"/>
          </a:xfrm>
          <a:prstGeom prst="rect">
            <a:avLst/>
          </a:prstGeom>
          <a:noFill/>
          <a:ln>
            <a:noFill/>
          </a:ln>
        </p:spPr>
      </p:pic>
      <p:pic>
        <p:nvPicPr>
          <p:cNvPr id="431" name="Google Shape;431;p59"/>
          <p:cNvPicPr preferRelativeResize="0"/>
          <p:nvPr/>
        </p:nvPicPr>
        <p:blipFill>
          <a:blip r:embed="rId5">
            <a:alphaModFix/>
          </a:blip>
          <a:stretch>
            <a:fillRect/>
          </a:stretch>
        </p:blipFill>
        <p:spPr>
          <a:xfrm>
            <a:off x="7591750" y="2291275"/>
            <a:ext cx="1331525" cy="13315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35"/>
        <p:cNvGrpSpPr/>
        <p:nvPr/>
      </p:nvGrpSpPr>
      <p:grpSpPr>
        <a:xfrm>
          <a:off x="0" y="0"/>
          <a:ext cx="0" cy="0"/>
          <a:chOff x="0" y="0"/>
          <a:chExt cx="0" cy="0"/>
        </a:xfrm>
      </p:grpSpPr>
      <p:sp>
        <p:nvSpPr>
          <p:cNvPr id="436" name="Google Shape;436;p6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Graph Visualisation</a:t>
            </a:r>
            <a:endParaRPr/>
          </a:p>
        </p:txBody>
      </p:sp>
      <p:pic>
        <p:nvPicPr>
          <p:cNvPr id="437" name="Google Shape;437;p60"/>
          <p:cNvPicPr preferRelativeResize="0"/>
          <p:nvPr/>
        </p:nvPicPr>
        <p:blipFill>
          <a:blip r:embed="rId3">
            <a:alphaModFix/>
          </a:blip>
          <a:stretch>
            <a:fillRect/>
          </a:stretch>
        </p:blipFill>
        <p:spPr>
          <a:xfrm>
            <a:off x="800950" y="1849326"/>
            <a:ext cx="2719551" cy="2719551"/>
          </a:xfrm>
          <a:prstGeom prst="rect">
            <a:avLst/>
          </a:prstGeom>
          <a:noFill/>
          <a:ln>
            <a:noFill/>
          </a:ln>
        </p:spPr>
      </p:pic>
      <p:sp>
        <p:nvSpPr>
          <p:cNvPr id="438" name="Google Shape;438;p60"/>
          <p:cNvSpPr txBox="1"/>
          <p:nvPr/>
        </p:nvSpPr>
        <p:spPr>
          <a:xfrm>
            <a:off x="1072625" y="1360350"/>
            <a:ext cx="2027100" cy="641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200">
                <a:solidFill>
                  <a:schemeClr val="dk1"/>
                </a:solidFill>
                <a:latin typeface="Barlow Light"/>
                <a:ea typeface="Barlow Light"/>
                <a:cs typeface="Barlow Light"/>
                <a:sym typeface="Barlow Light"/>
              </a:rPr>
              <a:t>Rook</a:t>
            </a:r>
            <a:endParaRPr sz="2200">
              <a:solidFill>
                <a:schemeClr val="dk1"/>
              </a:solidFill>
              <a:latin typeface="Barlow Light"/>
              <a:ea typeface="Barlow Light"/>
              <a:cs typeface="Barlow Light"/>
              <a:sym typeface="Barlow Light"/>
            </a:endParaRPr>
          </a:p>
        </p:txBody>
      </p:sp>
      <p:sp>
        <p:nvSpPr>
          <p:cNvPr id="439" name="Google Shape;439;p60"/>
          <p:cNvSpPr txBox="1"/>
          <p:nvPr/>
        </p:nvSpPr>
        <p:spPr>
          <a:xfrm>
            <a:off x="5751600" y="1360350"/>
            <a:ext cx="2027100" cy="641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200">
                <a:solidFill>
                  <a:schemeClr val="dk1"/>
                </a:solidFill>
                <a:latin typeface="Barlow Light"/>
                <a:ea typeface="Barlow Light"/>
                <a:cs typeface="Barlow Light"/>
                <a:sym typeface="Barlow Light"/>
              </a:rPr>
              <a:t>Queen</a:t>
            </a:r>
            <a:endParaRPr sz="2200">
              <a:solidFill>
                <a:schemeClr val="dk1"/>
              </a:solidFill>
              <a:latin typeface="Barlow Light"/>
              <a:ea typeface="Barlow Light"/>
              <a:cs typeface="Barlow Light"/>
              <a:sym typeface="Barlow Light"/>
            </a:endParaRPr>
          </a:p>
        </p:txBody>
      </p:sp>
      <p:pic>
        <p:nvPicPr>
          <p:cNvPr id="440" name="Google Shape;440;p60"/>
          <p:cNvPicPr preferRelativeResize="0"/>
          <p:nvPr/>
        </p:nvPicPr>
        <p:blipFill>
          <a:blip r:embed="rId4">
            <a:alphaModFix/>
          </a:blip>
          <a:stretch>
            <a:fillRect/>
          </a:stretch>
        </p:blipFill>
        <p:spPr>
          <a:xfrm>
            <a:off x="5405375" y="1849325"/>
            <a:ext cx="2719551" cy="271955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445" name="Google Shape;445;p6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t>Spatial weights from real-world geographic tables</a:t>
            </a:r>
            <a:endParaRPr sz="2400"/>
          </a:p>
        </p:txBody>
      </p:sp>
      <p:pic>
        <p:nvPicPr>
          <p:cNvPr id="446" name="Google Shape;446;p61"/>
          <p:cNvPicPr preferRelativeResize="0"/>
          <p:nvPr/>
        </p:nvPicPr>
        <p:blipFill rotWithShape="1">
          <a:blip r:embed="rId3">
            <a:alphaModFix/>
          </a:blip>
          <a:srcRect r="55612"/>
          <a:stretch/>
        </p:blipFill>
        <p:spPr>
          <a:xfrm>
            <a:off x="590775" y="1803600"/>
            <a:ext cx="2129150" cy="1757250"/>
          </a:xfrm>
          <a:prstGeom prst="rect">
            <a:avLst/>
          </a:prstGeom>
          <a:noFill/>
          <a:ln>
            <a:noFill/>
          </a:ln>
        </p:spPr>
      </p:pic>
      <p:pic>
        <p:nvPicPr>
          <p:cNvPr id="447" name="Google Shape;447;p61"/>
          <p:cNvPicPr preferRelativeResize="0"/>
          <p:nvPr/>
        </p:nvPicPr>
        <p:blipFill rotWithShape="1">
          <a:blip r:embed="rId3">
            <a:alphaModFix/>
          </a:blip>
          <a:srcRect l="53181" t="18100" b="18100"/>
          <a:stretch/>
        </p:blipFill>
        <p:spPr>
          <a:xfrm>
            <a:off x="590775" y="3560850"/>
            <a:ext cx="2129150" cy="1062927"/>
          </a:xfrm>
          <a:prstGeom prst="rect">
            <a:avLst/>
          </a:prstGeom>
          <a:noFill/>
          <a:ln>
            <a:noFill/>
          </a:ln>
        </p:spPr>
      </p:pic>
      <p:sp>
        <p:nvSpPr>
          <p:cNvPr id="448" name="Google Shape;448;p61"/>
          <p:cNvSpPr txBox="1"/>
          <p:nvPr/>
        </p:nvSpPr>
        <p:spPr>
          <a:xfrm>
            <a:off x="1082450" y="4678250"/>
            <a:ext cx="3750000" cy="344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500">
                <a:solidFill>
                  <a:schemeClr val="dk1"/>
                </a:solidFill>
                <a:latin typeface="Barlow Light"/>
                <a:ea typeface="Barlow Light"/>
                <a:cs typeface="Barlow Light"/>
                <a:sym typeface="Barlow Light"/>
              </a:rPr>
              <a:t>San Diego census tract</a:t>
            </a:r>
            <a:endParaRPr sz="1500">
              <a:solidFill>
                <a:schemeClr val="dk1"/>
              </a:solidFill>
              <a:latin typeface="Barlow Light"/>
              <a:ea typeface="Barlow Light"/>
              <a:cs typeface="Barlow Light"/>
              <a:sym typeface="Barlow Light"/>
            </a:endParaRPr>
          </a:p>
        </p:txBody>
      </p:sp>
      <p:pic>
        <p:nvPicPr>
          <p:cNvPr id="449" name="Google Shape;449;p61"/>
          <p:cNvPicPr preferRelativeResize="0"/>
          <p:nvPr/>
        </p:nvPicPr>
        <p:blipFill>
          <a:blip r:embed="rId4">
            <a:alphaModFix/>
          </a:blip>
          <a:stretch>
            <a:fillRect/>
          </a:stretch>
        </p:blipFill>
        <p:spPr>
          <a:xfrm>
            <a:off x="3901952" y="1803600"/>
            <a:ext cx="3828324" cy="2753274"/>
          </a:xfrm>
          <a:prstGeom prst="rect">
            <a:avLst/>
          </a:prstGeom>
          <a:noFill/>
          <a:ln>
            <a:noFill/>
          </a:ln>
        </p:spPr>
      </p:pic>
      <p:sp>
        <p:nvSpPr>
          <p:cNvPr id="450" name="Google Shape;450;p61"/>
          <p:cNvSpPr/>
          <p:nvPr/>
        </p:nvSpPr>
        <p:spPr>
          <a:xfrm>
            <a:off x="4949250" y="1925650"/>
            <a:ext cx="261900" cy="25254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Light"/>
              <a:ea typeface="Barlow Light"/>
              <a:cs typeface="Barlow Light"/>
              <a:sym typeface="Barlow Light"/>
            </a:endParaRPr>
          </a:p>
        </p:txBody>
      </p:sp>
      <p:sp>
        <p:nvSpPr>
          <p:cNvPr id="451" name="Google Shape;451;p61"/>
          <p:cNvSpPr/>
          <p:nvPr/>
        </p:nvSpPr>
        <p:spPr>
          <a:xfrm>
            <a:off x="7280287" y="4064125"/>
            <a:ext cx="261900" cy="3447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Light"/>
              <a:ea typeface="Barlow Light"/>
              <a:cs typeface="Barlow Light"/>
              <a:sym typeface="Barlow Light"/>
            </a:endParaRPr>
          </a:p>
        </p:txBody>
      </p:sp>
      <p:sp>
        <p:nvSpPr>
          <p:cNvPr id="452" name="Google Shape;452;p61"/>
          <p:cNvSpPr txBox="1"/>
          <p:nvPr/>
        </p:nvSpPr>
        <p:spPr>
          <a:xfrm>
            <a:off x="340313" y="1093925"/>
            <a:ext cx="3000000" cy="446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700">
                <a:solidFill>
                  <a:schemeClr val="dk1"/>
                </a:solidFill>
                <a:latin typeface="Hepta Slab"/>
                <a:ea typeface="Hepta Slab"/>
                <a:cs typeface="Hepta Slab"/>
                <a:sym typeface="Hepta Slab"/>
              </a:rPr>
              <a:t>Queen Contiguity</a:t>
            </a:r>
            <a:endParaRPr sz="7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5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56"/>
        <p:cNvGrpSpPr/>
        <p:nvPr/>
      </p:nvGrpSpPr>
      <p:grpSpPr>
        <a:xfrm>
          <a:off x="0" y="0"/>
          <a:ext cx="0" cy="0"/>
          <a:chOff x="0" y="0"/>
          <a:chExt cx="0" cy="0"/>
        </a:xfrm>
      </p:grpSpPr>
      <p:pic>
        <p:nvPicPr>
          <p:cNvPr id="457" name="Google Shape;457;p62"/>
          <p:cNvPicPr preferRelativeResize="0"/>
          <p:nvPr/>
        </p:nvPicPr>
        <p:blipFill>
          <a:blip r:embed="rId3">
            <a:alphaModFix/>
          </a:blip>
          <a:stretch>
            <a:fillRect/>
          </a:stretch>
        </p:blipFill>
        <p:spPr>
          <a:xfrm>
            <a:off x="4105125" y="1681650"/>
            <a:ext cx="3956275" cy="2845301"/>
          </a:xfrm>
          <a:prstGeom prst="rect">
            <a:avLst/>
          </a:prstGeom>
          <a:noFill/>
          <a:ln>
            <a:noFill/>
          </a:ln>
        </p:spPr>
      </p:pic>
      <p:sp>
        <p:nvSpPr>
          <p:cNvPr id="458" name="Google Shape;458;p6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t>Spatial weights from real-world geographic tables</a:t>
            </a:r>
            <a:endParaRPr sz="2400"/>
          </a:p>
        </p:txBody>
      </p:sp>
      <p:pic>
        <p:nvPicPr>
          <p:cNvPr id="459" name="Google Shape;459;p62"/>
          <p:cNvPicPr preferRelativeResize="0"/>
          <p:nvPr/>
        </p:nvPicPr>
        <p:blipFill rotWithShape="1">
          <a:blip r:embed="rId4">
            <a:alphaModFix/>
          </a:blip>
          <a:srcRect r="55612"/>
          <a:stretch/>
        </p:blipFill>
        <p:spPr>
          <a:xfrm>
            <a:off x="590775" y="1803600"/>
            <a:ext cx="2129150" cy="1757250"/>
          </a:xfrm>
          <a:prstGeom prst="rect">
            <a:avLst/>
          </a:prstGeom>
          <a:noFill/>
          <a:ln>
            <a:noFill/>
          </a:ln>
        </p:spPr>
      </p:pic>
      <p:pic>
        <p:nvPicPr>
          <p:cNvPr id="460" name="Google Shape;460;p62"/>
          <p:cNvPicPr preferRelativeResize="0"/>
          <p:nvPr/>
        </p:nvPicPr>
        <p:blipFill rotWithShape="1">
          <a:blip r:embed="rId4">
            <a:alphaModFix/>
          </a:blip>
          <a:srcRect l="53181" t="18100" b="18100"/>
          <a:stretch/>
        </p:blipFill>
        <p:spPr>
          <a:xfrm>
            <a:off x="590775" y="3560850"/>
            <a:ext cx="2129150" cy="1062927"/>
          </a:xfrm>
          <a:prstGeom prst="rect">
            <a:avLst/>
          </a:prstGeom>
          <a:noFill/>
          <a:ln>
            <a:noFill/>
          </a:ln>
        </p:spPr>
      </p:pic>
      <p:sp>
        <p:nvSpPr>
          <p:cNvPr id="461" name="Google Shape;461;p62"/>
          <p:cNvSpPr txBox="1"/>
          <p:nvPr/>
        </p:nvSpPr>
        <p:spPr>
          <a:xfrm>
            <a:off x="989650" y="4662800"/>
            <a:ext cx="3750000" cy="344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500">
                <a:solidFill>
                  <a:schemeClr val="dk1"/>
                </a:solidFill>
                <a:latin typeface="Barlow Light"/>
                <a:ea typeface="Barlow Light"/>
                <a:cs typeface="Barlow Light"/>
                <a:sym typeface="Barlow Light"/>
              </a:rPr>
              <a:t>San Diego census tract</a:t>
            </a:r>
            <a:endParaRPr sz="1500">
              <a:solidFill>
                <a:schemeClr val="dk1"/>
              </a:solidFill>
              <a:latin typeface="Barlow Light"/>
              <a:ea typeface="Barlow Light"/>
              <a:cs typeface="Barlow Light"/>
              <a:sym typeface="Barlow Light"/>
            </a:endParaRPr>
          </a:p>
        </p:txBody>
      </p:sp>
      <p:sp>
        <p:nvSpPr>
          <p:cNvPr id="462" name="Google Shape;462;p62"/>
          <p:cNvSpPr/>
          <p:nvPr/>
        </p:nvSpPr>
        <p:spPr>
          <a:xfrm>
            <a:off x="5059233" y="1807409"/>
            <a:ext cx="261900" cy="25254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Light"/>
              <a:ea typeface="Barlow Light"/>
              <a:cs typeface="Barlow Light"/>
              <a:sym typeface="Barlow Light"/>
            </a:endParaRPr>
          </a:p>
        </p:txBody>
      </p:sp>
      <p:sp>
        <p:nvSpPr>
          <p:cNvPr id="463" name="Google Shape;463;p62"/>
          <p:cNvSpPr/>
          <p:nvPr/>
        </p:nvSpPr>
        <p:spPr>
          <a:xfrm>
            <a:off x="7559012" y="4064125"/>
            <a:ext cx="261900" cy="3447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Light"/>
              <a:ea typeface="Barlow Light"/>
              <a:cs typeface="Barlow Light"/>
              <a:sym typeface="Barlow Light"/>
            </a:endParaRPr>
          </a:p>
        </p:txBody>
      </p:sp>
      <p:sp>
        <p:nvSpPr>
          <p:cNvPr id="464" name="Google Shape;464;p62"/>
          <p:cNvSpPr txBox="1"/>
          <p:nvPr/>
        </p:nvSpPr>
        <p:spPr>
          <a:xfrm>
            <a:off x="340313" y="1093925"/>
            <a:ext cx="3000000" cy="446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700">
                <a:solidFill>
                  <a:schemeClr val="dk1"/>
                </a:solidFill>
                <a:latin typeface="Hepta Slab"/>
                <a:ea typeface="Hepta Slab"/>
                <a:cs typeface="Hepta Slab"/>
                <a:sym typeface="Hepta Slab"/>
              </a:rPr>
              <a:t>Rook Contiguity</a:t>
            </a:r>
            <a:endParaRPr sz="7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6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69" name="Google Shape;469;p6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Order of Contiguity</a:t>
            </a:r>
            <a:endParaRPr/>
          </a:p>
        </p:txBody>
      </p:sp>
      <p:pic>
        <p:nvPicPr>
          <p:cNvPr id="470" name="Google Shape;470;p63"/>
          <p:cNvPicPr preferRelativeResize="0"/>
          <p:nvPr/>
        </p:nvPicPr>
        <p:blipFill rotWithShape="1">
          <a:blip r:embed="rId3">
            <a:alphaModFix/>
          </a:blip>
          <a:srcRect l="20405" r="20411"/>
          <a:stretch/>
        </p:blipFill>
        <p:spPr>
          <a:xfrm>
            <a:off x="311700" y="1613050"/>
            <a:ext cx="2380976" cy="2272424"/>
          </a:xfrm>
          <a:prstGeom prst="rect">
            <a:avLst/>
          </a:prstGeom>
          <a:noFill/>
          <a:ln>
            <a:noFill/>
          </a:ln>
        </p:spPr>
      </p:pic>
      <p:pic>
        <p:nvPicPr>
          <p:cNvPr id="471" name="Google Shape;471;p63"/>
          <p:cNvPicPr preferRelativeResize="0"/>
          <p:nvPr/>
        </p:nvPicPr>
        <p:blipFill rotWithShape="1">
          <a:blip r:embed="rId4">
            <a:alphaModFix/>
          </a:blip>
          <a:srcRect l="20202" r="20202"/>
          <a:stretch/>
        </p:blipFill>
        <p:spPr>
          <a:xfrm>
            <a:off x="3014261" y="1613050"/>
            <a:ext cx="2380975" cy="2272424"/>
          </a:xfrm>
          <a:prstGeom prst="rect">
            <a:avLst/>
          </a:prstGeom>
          <a:noFill/>
          <a:ln>
            <a:noFill/>
          </a:ln>
        </p:spPr>
      </p:pic>
      <p:pic>
        <p:nvPicPr>
          <p:cNvPr id="472" name="Google Shape;472;p63"/>
          <p:cNvPicPr preferRelativeResize="0"/>
          <p:nvPr/>
        </p:nvPicPr>
        <p:blipFill rotWithShape="1">
          <a:blip r:embed="rId5">
            <a:alphaModFix/>
          </a:blip>
          <a:srcRect l="12081" r="12074"/>
          <a:stretch/>
        </p:blipFill>
        <p:spPr>
          <a:xfrm>
            <a:off x="5716824" y="1613050"/>
            <a:ext cx="3039475" cy="2272424"/>
          </a:xfrm>
          <a:prstGeom prst="rect">
            <a:avLst/>
          </a:prstGeom>
          <a:noFill/>
          <a:ln>
            <a:noFill/>
          </a:ln>
        </p:spPr>
      </p:pic>
      <p:sp>
        <p:nvSpPr>
          <p:cNvPr id="473" name="Google Shape;473;p63"/>
          <p:cNvSpPr txBox="1"/>
          <p:nvPr/>
        </p:nvSpPr>
        <p:spPr>
          <a:xfrm>
            <a:off x="494375" y="4021625"/>
            <a:ext cx="1901400" cy="618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500">
                <a:solidFill>
                  <a:schemeClr val="dk1"/>
                </a:solidFill>
                <a:latin typeface="Barlow Light"/>
                <a:ea typeface="Barlow Light"/>
                <a:cs typeface="Barlow Light"/>
                <a:sym typeface="Barlow Light"/>
              </a:rPr>
              <a:t>1st order contiguity</a:t>
            </a:r>
            <a:endParaRPr sz="1500">
              <a:solidFill>
                <a:schemeClr val="dk1"/>
              </a:solidFill>
              <a:latin typeface="Barlow Light"/>
              <a:ea typeface="Barlow Light"/>
              <a:cs typeface="Barlow Light"/>
              <a:sym typeface="Barlow Light"/>
            </a:endParaRPr>
          </a:p>
        </p:txBody>
      </p:sp>
      <p:sp>
        <p:nvSpPr>
          <p:cNvPr id="474" name="Google Shape;474;p63"/>
          <p:cNvSpPr txBox="1"/>
          <p:nvPr/>
        </p:nvSpPr>
        <p:spPr>
          <a:xfrm>
            <a:off x="3254038" y="4021625"/>
            <a:ext cx="1901400" cy="618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500">
                <a:solidFill>
                  <a:schemeClr val="dk1"/>
                </a:solidFill>
                <a:latin typeface="Barlow Light"/>
                <a:ea typeface="Barlow Light"/>
                <a:cs typeface="Barlow Light"/>
                <a:sym typeface="Barlow Light"/>
              </a:rPr>
              <a:t>2nd order contiguity</a:t>
            </a:r>
            <a:endParaRPr sz="1500">
              <a:solidFill>
                <a:schemeClr val="dk1"/>
              </a:solidFill>
              <a:latin typeface="Barlow Light"/>
              <a:ea typeface="Barlow Light"/>
              <a:cs typeface="Barlow Light"/>
              <a:sym typeface="Barlow Light"/>
            </a:endParaRPr>
          </a:p>
        </p:txBody>
      </p:sp>
      <p:sp>
        <p:nvSpPr>
          <p:cNvPr id="475" name="Google Shape;475;p63"/>
          <p:cNvSpPr txBox="1"/>
          <p:nvPr/>
        </p:nvSpPr>
        <p:spPr>
          <a:xfrm>
            <a:off x="6285850" y="4021625"/>
            <a:ext cx="1901400" cy="618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500">
                <a:solidFill>
                  <a:schemeClr val="dk1"/>
                </a:solidFill>
                <a:latin typeface="Barlow Light"/>
                <a:ea typeface="Barlow Light"/>
                <a:cs typeface="Barlow Light"/>
                <a:sym typeface="Barlow Light"/>
              </a:rPr>
              <a:t>3rd order contiguity</a:t>
            </a:r>
            <a:endParaRPr sz="1500">
              <a:solidFill>
                <a:schemeClr val="dk1"/>
              </a:solidFill>
              <a:latin typeface="Barlow Light"/>
              <a:ea typeface="Barlow Light"/>
              <a:cs typeface="Barlow Light"/>
              <a:sym typeface="Barlow Light"/>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sp>
        <p:nvSpPr>
          <p:cNvPr id="480" name="Google Shape;480;p6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Distance-based</a:t>
            </a:r>
            <a:endParaRPr/>
          </a:p>
        </p:txBody>
      </p:sp>
      <p:sp>
        <p:nvSpPr>
          <p:cNvPr id="481" name="Google Shape;481;p6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200"/>
              <a:t>Neighbours can be defined by distances</a:t>
            </a:r>
            <a:endParaRPr sz="2200"/>
          </a:p>
          <a:p>
            <a:pPr marL="0" lvl="0" indent="0" algn="l" rtl="0">
              <a:spcBef>
                <a:spcPts val="0"/>
              </a:spcBef>
              <a:spcAft>
                <a:spcPts val="0"/>
              </a:spcAft>
              <a:buNone/>
            </a:pPr>
            <a:r>
              <a:rPr lang="en" sz="2200"/>
              <a:t>Two geometries are considered neighbours if they lie within a set threshold from each other</a:t>
            </a:r>
            <a:endParaRPr sz="2200"/>
          </a:p>
          <a:p>
            <a:pPr marL="0" lvl="0" indent="0" algn="l" rtl="0">
              <a:spcBef>
                <a:spcPts val="0"/>
              </a:spcBef>
              <a:spcAft>
                <a:spcPts val="0"/>
              </a:spcAft>
              <a:buNone/>
            </a:pPr>
            <a:endParaRPr sz="2200"/>
          </a:p>
          <a:p>
            <a:pPr marL="0" lvl="0" indent="0" algn="l" rtl="0">
              <a:spcBef>
                <a:spcPts val="0"/>
              </a:spcBef>
              <a:spcAft>
                <a:spcPts val="0"/>
              </a:spcAft>
              <a:buNone/>
            </a:pPr>
            <a:endParaRPr sz="2200"/>
          </a:p>
        </p:txBody>
      </p:sp>
      <p:pic>
        <p:nvPicPr>
          <p:cNvPr id="482" name="Google Shape;482;p64" title="Screenshot 2025-04-01 at 16.50.03.png"/>
          <p:cNvPicPr preferRelativeResize="0"/>
          <p:nvPr/>
        </p:nvPicPr>
        <p:blipFill>
          <a:blip r:embed="rId3">
            <a:alphaModFix/>
          </a:blip>
          <a:stretch>
            <a:fillRect/>
          </a:stretch>
        </p:blipFill>
        <p:spPr>
          <a:xfrm>
            <a:off x="2619972" y="2456375"/>
            <a:ext cx="3904050" cy="24335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86"/>
        <p:cNvGrpSpPr/>
        <p:nvPr/>
      </p:nvGrpSpPr>
      <p:grpSpPr>
        <a:xfrm>
          <a:off x="0" y="0"/>
          <a:ext cx="0" cy="0"/>
          <a:chOff x="0" y="0"/>
          <a:chExt cx="0" cy="0"/>
        </a:xfrm>
      </p:grpSpPr>
      <p:sp>
        <p:nvSpPr>
          <p:cNvPr id="487" name="Google Shape;487;p65"/>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Spatial Autocorrelation</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sp>
        <p:nvSpPr>
          <p:cNvPr id="492" name="Google Shape;492;p6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Spatial “auto”correlation </a:t>
            </a:r>
            <a:endParaRPr/>
          </a:p>
        </p:txBody>
      </p:sp>
      <p:sp>
        <p:nvSpPr>
          <p:cNvPr id="493" name="Google Shape;493;p66"/>
          <p:cNvSpPr txBox="1">
            <a:spLocks noGrp="1"/>
          </p:cNvSpPr>
          <p:nvPr>
            <p:ph type="body" idx="1"/>
          </p:nvPr>
        </p:nvSpPr>
        <p:spPr>
          <a:xfrm>
            <a:off x="311700" y="13048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200" i="1">
                <a:latin typeface="Droid Serif"/>
                <a:ea typeface="Droid Serif"/>
                <a:cs typeface="Droid Serif"/>
                <a:sym typeface="Droid Serif"/>
              </a:rPr>
              <a:t>Everything is related to everything else, but near things are more related than distant things (Waldo Tobler, 1970).</a:t>
            </a:r>
            <a:endParaRPr sz="2200" i="1">
              <a:latin typeface="Droid Serif"/>
              <a:ea typeface="Droid Serif"/>
              <a:cs typeface="Droid Serif"/>
              <a:sym typeface="Droid Serif"/>
            </a:endParaRPr>
          </a:p>
          <a:p>
            <a:pPr marL="0" lvl="0" indent="0" algn="l" rtl="0">
              <a:spcBef>
                <a:spcPts val="0"/>
              </a:spcBef>
              <a:spcAft>
                <a:spcPts val="0"/>
              </a:spcAft>
              <a:buNone/>
            </a:pPr>
            <a:endParaRPr sz="1800"/>
          </a:p>
          <a:p>
            <a:pPr marL="457200" lvl="0" indent="-342900" algn="l" rtl="0">
              <a:spcBef>
                <a:spcPts val="0"/>
              </a:spcBef>
              <a:spcAft>
                <a:spcPts val="0"/>
              </a:spcAft>
              <a:buSzPts val="1800"/>
              <a:buChar char="●"/>
            </a:pPr>
            <a:r>
              <a:rPr lang="en" sz="1800"/>
              <a:t>Degree to which similar values are located in similar locations</a:t>
            </a:r>
            <a:endParaRPr sz="1800"/>
          </a:p>
          <a:p>
            <a:pPr marL="0" lvl="0" indent="0" algn="l" rtl="0">
              <a:spcBef>
                <a:spcPts val="0"/>
              </a:spcBef>
              <a:spcAft>
                <a:spcPts val="0"/>
              </a:spcAft>
              <a:buNone/>
            </a:pPr>
            <a:endParaRPr/>
          </a:p>
        </p:txBody>
      </p:sp>
      <p:pic>
        <p:nvPicPr>
          <p:cNvPr id="494" name="Google Shape;494;p66"/>
          <p:cNvPicPr preferRelativeResize="0"/>
          <p:nvPr/>
        </p:nvPicPr>
        <p:blipFill rotWithShape="1">
          <a:blip r:embed="rId3">
            <a:alphaModFix/>
          </a:blip>
          <a:srcRect l="21482" r="21488"/>
          <a:stretch/>
        </p:blipFill>
        <p:spPr>
          <a:xfrm>
            <a:off x="1880900" y="2868226"/>
            <a:ext cx="1225281" cy="1534618"/>
          </a:xfrm>
          <a:prstGeom prst="rect">
            <a:avLst/>
          </a:prstGeom>
          <a:noFill/>
          <a:ln>
            <a:noFill/>
          </a:ln>
        </p:spPr>
      </p:pic>
      <p:pic>
        <p:nvPicPr>
          <p:cNvPr id="495" name="Google Shape;495;p66"/>
          <p:cNvPicPr preferRelativeResize="0"/>
          <p:nvPr/>
        </p:nvPicPr>
        <p:blipFill rotWithShape="1">
          <a:blip r:embed="rId4">
            <a:alphaModFix/>
          </a:blip>
          <a:srcRect l="22369" r="22369"/>
          <a:stretch/>
        </p:blipFill>
        <p:spPr>
          <a:xfrm>
            <a:off x="3755641" y="2868226"/>
            <a:ext cx="1187249" cy="1534618"/>
          </a:xfrm>
          <a:prstGeom prst="rect">
            <a:avLst/>
          </a:prstGeom>
          <a:noFill/>
          <a:ln>
            <a:noFill/>
          </a:ln>
        </p:spPr>
      </p:pic>
      <p:pic>
        <p:nvPicPr>
          <p:cNvPr id="496" name="Google Shape;496;p66"/>
          <p:cNvPicPr preferRelativeResize="0"/>
          <p:nvPr/>
        </p:nvPicPr>
        <p:blipFill rotWithShape="1">
          <a:blip r:embed="rId5">
            <a:alphaModFix/>
          </a:blip>
          <a:srcRect l="22515" r="22515"/>
          <a:stretch/>
        </p:blipFill>
        <p:spPr>
          <a:xfrm>
            <a:off x="5592345" y="2839448"/>
            <a:ext cx="1225281" cy="1592174"/>
          </a:xfrm>
          <a:prstGeom prst="rect">
            <a:avLst/>
          </a:prstGeom>
          <a:noFill/>
          <a:ln>
            <a:noFill/>
          </a:ln>
        </p:spPr>
      </p:pic>
      <p:sp>
        <p:nvSpPr>
          <p:cNvPr id="497" name="Google Shape;497;p66"/>
          <p:cNvSpPr txBox="1"/>
          <p:nvPr/>
        </p:nvSpPr>
        <p:spPr>
          <a:xfrm>
            <a:off x="5378000" y="4409250"/>
            <a:ext cx="18060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rgbClr val="FF9900"/>
                </a:solidFill>
                <a:latin typeface="Barlow"/>
                <a:ea typeface="Barlow"/>
                <a:cs typeface="Barlow"/>
                <a:sym typeface="Barlow"/>
              </a:rPr>
              <a:t>Similar values → similar location (closeby)</a:t>
            </a:r>
            <a:endParaRPr sz="1200">
              <a:solidFill>
                <a:schemeClr val="dk1"/>
              </a:solidFill>
              <a:latin typeface="Barlow"/>
              <a:ea typeface="Barlow"/>
              <a:cs typeface="Barlow"/>
              <a:sym typeface="Barlow"/>
            </a:endParaRPr>
          </a:p>
        </p:txBody>
      </p:sp>
      <p:sp>
        <p:nvSpPr>
          <p:cNvPr id="498" name="Google Shape;498;p66"/>
          <p:cNvSpPr txBox="1"/>
          <p:nvPr/>
        </p:nvSpPr>
        <p:spPr>
          <a:xfrm>
            <a:off x="3446275" y="4333050"/>
            <a:ext cx="18060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chemeClr val="dk1"/>
                </a:solidFill>
                <a:latin typeface="Barlow"/>
                <a:ea typeface="Barlow"/>
                <a:cs typeface="Barlow"/>
                <a:sym typeface="Barlow"/>
              </a:rPr>
              <a:t>Random</a:t>
            </a:r>
            <a:endParaRPr sz="1200">
              <a:solidFill>
                <a:schemeClr val="dk1"/>
              </a:solidFill>
              <a:latin typeface="Barlow"/>
              <a:ea typeface="Barlow"/>
              <a:cs typeface="Barlow"/>
              <a:sym typeface="Barlow"/>
            </a:endParaRPr>
          </a:p>
        </p:txBody>
      </p:sp>
      <p:sp>
        <p:nvSpPr>
          <p:cNvPr id="499" name="Google Shape;499;p66"/>
          <p:cNvSpPr txBox="1"/>
          <p:nvPr/>
        </p:nvSpPr>
        <p:spPr>
          <a:xfrm>
            <a:off x="1590551" y="4333050"/>
            <a:ext cx="19938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chemeClr val="dk1"/>
                </a:solidFill>
                <a:latin typeface="Barlow"/>
                <a:ea typeface="Barlow"/>
                <a:cs typeface="Barlow"/>
                <a:sym typeface="Barlow"/>
              </a:rPr>
              <a:t>Similar values → dissimilar location (further apart)</a:t>
            </a:r>
            <a:endParaRPr sz="1200">
              <a:solidFill>
                <a:schemeClr val="dk1"/>
              </a:solidFill>
              <a:latin typeface="Barlow"/>
              <a:ea typeface="Barlow"/>
              <a:cs typeface="Barlow"/>
              <a:sym typeface="Barlow"/>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Google Shape;335;p4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23850" algn="l" rtl="0">
              <a:spcBef>
                <a:spcPts val="0"/>
              </a:spcBef>
              <a:spcAft>
                <a:spcPts val="0"/>
              </a:spcAft>
              <a:buSzPts val="1500"/>
              <a:buChar char="●"/>
            </a:pPr>
            <a:r>
              <a:rPr lang="en"/>
              <a:t>Key concepts: Correlation, spatial autocorrelation, hypotheses</a:t>
            </a:r>
            <a:endParaRPr/>
          </a:p>
          <a:p>
            <a:pPr marL="457200" lvl="0" indent="-323850" algn="l" rtl="0">
              <a:spcBef>
                <a:spcPts val="1000"/>
              </a:spcBef>
              <a:spcAft>
                <a:spcPts val="0"/>
              </a:spcAft>
              <a:buSzPts val="1500"/>
              <a:buChar char="●"/>
            </a:pPr>
            <a:r>
              <a:rPr lang="en"/>
              <a:t>Know what are spatial weights</a:t>
            </a:r>
            <a:endParaRPr/>
          </a:p>
          <a:p>
            <a:pPr marL="457200" lvl="0" indent="-323850" algn="l" rtl="0">
              <a:spcBef>
                <a:spcPts val="1000"/>
              </a:spcBef>
              <a:spcAft>
                <a:spcPts val="0"/>
              </a:spcAft>
              <a:buSzPts val="1500"/>
              <a:buChar char="●"/>
            </a:pPr>
            <a:r>
              <a:rPr lang="en"/>
              <a:t>Global Moran’s I and Local Moran’s I</a:t>
            </a:r>
            <a:endParaRPr/>
          </a:p>
          <a:p>
            <a:pPr marL="457200" lvl="0" indent="-323850" algn="l" rtl="0">
              <a:spcBef>
                <a:spcPts val="1000"/>
              </a:spcBef>
              <a:spcAft>
                <a:spcPts val="1000"/>
              </a:spcAft>
              <a:buSzPts val="1500"/>
              <a:buChar char="●"/>
            </a:pPr>
            <a:r>
              <a:rPr lang="en"/>
              <a:t>Four types of outcomes: HH, HL, LH, LL</a:t>
            </a:r>
            <a:endParaRPr/>
          </a:p>
        </p:txBody>
      </p:sp>
      <p:sp>
        <p:nvSpPr>
          <p:cNvPr id="336" name="Google Shape;336;p4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Learning Objectives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03"/>
        <p:cNvGrpSpPr/>
        <p:nvPr/>
      </p:nvGrpSpPr>
      <p:grpSpPr>
        <a:xfrm>
          <a:off x="0" y="0"/>
          <a:ext cx="0" cy="0"/>
          <a:chOff x="0" y="0"/>
          <a:chExt cx="0" cy="0"/>
        </a:xfrm>
      </p:grpSpPr>
      <p:sp>
        <p:nvSpPr>
          <p:cNvPr id="504" name="Google Shape;504;p67"/>
          <p:cNvSpPr txBox="1">
            <a:spLocks noGrp="1"/>
          </p:cNvSpPr>
          <p:nvPr>
            <p:ph type="title"/>
          </p:nvPr>
        </p:nvSpPr>
        <p:spPr>
          <a:xfrm>
            <a:off x="483175" y="450025"/>
            <a:ext cx="8184600" cy="758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Example</a:t>
            </a:r>
            <a:endParaRPr/>
          </a:p>
        </p:txBody>
      </p:sp>
      <p:sp>
        <p:nvSpPr>
          <p:cNvPr id="505" name="Google Shape;505;p67"/>
          <p:cNvSpPr txBox="1">
            <a:spLocks noGrp="1"/>
          </p:cNvSpPr>
          <p:nvPr>
            <p:ph type="body" idx="2"/>
          </p:nvPr>
        </p:nvSpPr>
        <p:spPr>
          <a:xfrm>
            <a:off x="5048000" y="2237788"/>
            <a:ext cx="3619800" cy="237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t>Supermarkets</a:t>
            </a:r>
            <a:endParaRPr sz="1800"/>
          </a:p>
          <a:p>
            <a:pPr marL="0" lvl="0" indent="0" algn="l" rtl="0">
              <a:spcBef>
                <a:spcPts val="0"/>
              </a:spcBef>
              <a:spcAft>
                <a:spcPts val="0"/>
              </a:spcAft>
              <a:buNone/>
            </a:pPr>
            <a:r>
              <a:rPr lang="en" sz="1800"/>
              <a:t>Police stations </a:t>
            </a:r>
            <a:endParaRPr sz="1800"/>
          </a:p>
          <a:p>
            <a:pPr marL="0" lvl="0" indent="0" algn="l" rtl="0">
              <a:spcBef>
                <a:spcPts val="0"/>
              </a:spcBef>
              <a:spcAft>
                <a:spcPts val="0"/>
              </a:spcAft>
              <a:buNone/>
            </a:pPr>
            <a:r>
              <a:rPr lang="en" sz="1800"/>
              <a:t>Fire stations</a:t>
            </a:r>
            <a:endParaRPr sz="1800"/>
          </a:p>
          <a:p>
            <a:pPr marL="0" lvl="0" indent="0" algn="l" rtl="0">
              <a:spcBef>
                <a:spcPts val="0"/>
              </a:spcBef>
              <a:spcAft>
                <a:spcPts val="0"/>
              </a:spcAft>
              <a:buNone/>
            </a:pPr>
            <a:r>
              <a:rPr lang="en" sz="1800"/>
              <a:t>Hospitals…</a:t>
            </a:r>
            <a:endParaRPr sz="1800"/>
          </a:p>
        </p:txBody>
      </p:sp>
      <p:sp>
        <p:nvSpPr>
          <p:cNvPr id="506" name="Google Shape;506;p67"/>
          <p:cNvSpPr txBox="1">
            <a:spLocks noGrp="1"/>
          </p:cNvSpPr>
          <p:nvPr>
            <p:ph type="body" idx="1"/>
          </p:nvPr>
        </p:nvSpPr>
        <p:spPr>
          <a:xfrm>
            <a:off x="483150" y="2237788"/>
            <a:ext cx="3619800" cy="237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t>Income</a:t>
            </a:r>
            <a:endParaRPr sz="1800"/>
          </a:p>
          <a:p>
            <a:pPr marL="0" lvl="0" indent="0" algn="l" rtl="0">
              <a:spcBef>
                <a:spcPts val="0"/>
              </a:spcBef>
              <a:spcAft>
                <a:spcPts val="0"/>
              </a:spcAft>
              <a:buNone/>
            </a:pPr>
            <a:r>
              <a:rPr lang="en" sz="1800"/>
              <a:t>Poverty</a:t>
            </a:r>
            <a:endParaRPr sz="1800"/>
          </a:p>
          <a:p>
            <a:pPr marL="0" lvl="0" indent="0" algn="l" rtl="0">
              <a:spcBef>
                <a:spcPts val="0"/>
              </a:spcBef>
              <a:spcAft>
                <a:spcPts val="0"/>
              </a:spcAft>
              <a:buNone/>
            </a:pPr>
            <a:r>
              <a:rPr lang="en" sz="1800"/>
              <a:t>Vegetation</a:t>
            </a:r>
            <a:endParaRPr sz="1800"/>
          </a:p>
          <a:p>
            <a:pPr marL="0" lvl="0" indent="0" algn="l" rtl="0">
              <a:spcBef>
                <a:spcPts val="0"/>
              </a:spcBef>
              <a:spcAft>
                <a:spcPts val="0"/>
              </a:spcAft>
              <a:buClr>
                <a:schemeClr val="lt1"/>
              </a:buClr>
              <a:buSzPts val="1100"/>
              <a:buFont typeface="Arial"/>
              <a:buNone/>
            </a:pPr>
            <a:r>
              <a:rPr lang="en" sz="1800"/>
              <a:t>Temperature</a:t>
            </a:r>
            <a:endParaRPr sz="1800"/>
          </a:p>
        </p:txBody>
      </p:sp>
      <p:sp>
        <p:nvSpPr>
          <p:cNvPr id="507" name="Google Shape;507;p67"/>
          <p:cNvSpPr txBox="1">
            <a:spLocks noGrp="1"/>
          </p:cNvSpPr>
          <p:nvPr>
            <p:ph type="subTitle" idx="3"/>
          </p:nvPr>
        </p:nvSpPr>
        <p:spPr>
          <a:xfrm>
            <a:off x="483150" y="1793361"/>
            <a:ext cx="3619800" cy="54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lt1"/>
              </a:buClr>
              <a:buSzPts val="1100"/>
              <a:buFont typeface="Arial"/>
              <a:buNone/>
            </a:pPr>
            <a:r>
              <a:rPr lang="en" b="1">
                <a:solidFill>
                  <a:srgbClr val="FF9900"/>
                </a:solidFill>
              </a:rPr>
              <a:t>Positive SA</a:t>
            </a:r>
            <a:endParaRPr b="1">
              <a:solidFill>
                <a:srgbClr val="FF9900"/>
              </a:solidFill>
            </a:endParaRPr>
          </a:p>
        </p:txBody>
      </p:sp>
      <p:sp>
        <p:nvSpPr>
          <p:cNvPr id="508" name="Google Shape;508;p67"/>
          <p:cNvSpPr txBox="1">
            <a:spLocks noGrp="1"/>
          </p:cNvSpPr>
          <p:nvPr>
            <p:ph type="subTitle" idx="4"/>
          </p:nvPr>
        </p:nvSpPr>
        <p:spPr>
          <a:xfrm>
            <a:off x="5048000" y="1793361"/>
            <a:ext cx="3619800" cy="54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A4C2F4"/>
                </a:solidFill>
              </a:rPr>
              <a:t>Negative SA</a:t>
            </a:r>
            <a:endParaRPr b="1">
              <a:solidFill>
                <a:srgbClr val="A4C2F4"/>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12"/>
        <p:cNvGrpSpPr/>
        <p:nvPr/>
      </p:nvGrpSpPr>
      <p:grpSpPr>
        <a:xfrm>
          <a:off x="0" y="0"/>
          <a:ext cx="0" cy="0"/>
          <a:chOff x="0" y="0"/>
          <a:chExt cx="0" cy="0"/>
        </a:xfrm>
      </p:grpSpPr>
      <p:sp>
        <p:nvSpPr>
          <p:cNvPr id="513" name="Google Shape;513;p6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Scales</a:t>
            </a:r>
            <a:endParaRPr/>
          </a:p>
        </p:txBody>
      </p:sp>
      <p:sp>
        <p:nvSpPr>
          <p:cNvPr id="514" name="Google Shape;514;p6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300"/>
              <a:t>[Global]</a:t>
            </a:r>
            <a:endParaRPr sz="2300"/>
          </a:p>
          <a:p>
            <a:pPr marL="0" lvl="0" indent="0" algn="l" rtl="0">
              <a:spcBef>
                <a:spcPts val="0"/>
              </a:spcBef>
              <a:spcAft>
                <a:spcPts val="0"/>
              </a:spcAft>
              <a:buNone/>
            </a:pPr>
            <a:r>
              <a:rPr lang="en" sz="2300"/>
              <a:t>Clustering: do values tend to be close to other (dis)similar values?</a:t>
            </a:r>
            <a:endParaRPr sz="2300"/>
          </a:p>
          <a:p>
            <a:pPr marL="0" lvl="0" indent="0" algn="l" rtl="0">
              <a:spcBef>
                <a:spcPts val="0"/>
              </a:spcBef>
              <a:spcAft>
                <a:spcPts val="0"/>
              </a:spcAft>
              <a:buNone/>
            </a:pPr>
            <a:endParaRPr sz="2300"/>
          </a:p>
          <a:p>
            <a:pPr marL="0" lvl="0" indent="0" algn="l" rtl="0">
              <a:spcBef>
                <a:spcPts val="0"/>
              </a:spcBef>
              <a:spcAft>
                <a:spcPts val="0"/>
              </a:spcAft>
              <a:buNone/>
            </a:pPr>
            <a:r>
              <a:rPr lang="en" sz="2300"/>
              <a:t>[Local]</a:t>
            </a:r>
            <a:endParaRPr sz="2300"/>
          </a:p>
          <a:p>
            <a:pPr marL="0" lvl="0" indent="0" algn="l" rtl="0">
              <a:spcBef>
                <a:spcPts val="0"/>
              </a:spcBef>
              <a:spcAft>
                <a:spcPts val="0"/>
              </a:spcAft>
              <a:buNone/>
            </a:pPr>
            <a:r>
              <a:rPr lang="en" sz="2300"/>
              <a:t>Clusters: are there any specific parts of a map with an extraordinary concentration of (dis)similar values?</a:t>
            </a:r>
            <a:endParaRPr sz="23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1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1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1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1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18"/>
        <p:cNvGrpSpPr/>
        <p:nvPr/>
      </p:nvGrpSpPr>
      <p:grpSpPr>
        <a:xfrm>
          <a:off x="0" y="0"/>
          <a:ext cx="0" cy="0"/>
          <a:chOff x="0" y="0"/>
          <a:chExt cx="0" cy="0"/>
        </a:xfrm>
      </p:grpSpPr>
      <p:sp>
        <p:nvSpPr>
          <p:cNvPr id="519" name="Google Shape;519;p6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Global Spatial Autocorrelation</a:t>
            </a:r>
            <a:endParaRPr/>
          </a:p>
        </p:txBody>
      </p:sp>
      <p:sp>
        <p:nvSpPr>
          <p:cNvPr id="520" name="Google Shape;520;p6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a:t>“Clustering”</a:t>
            </a:r>
            <a:endParaRPr sz="2000"/>
          </a:p>
          <a:p>
            <a:pPr marL="0" lvl="0" indent="0" algn="l" rtl="0">
              <a:spcBef>
                <a:spcPts val="0"/>
              </a:spcBef>
              <a:spcAft>
                <a:spcPts val="0"/>
              </a:spcAft>
              <a:buNone/>
            </a:pPr>
            <a:r>
              <a:rPr lang="en" sz="2000" i="1" u="sng"/>
              <a:t>Overall trend </a:t>
            </a:r>
            <a:r>
              <a:rPr lang="en" sz="2000" i="1"/>
              <a:t>where the distribution of values follows a particular pattern over space</a:t>
            </a:r>
            <a:endParaRPr sz="2000" i="1"/>
          </a:p>
          <a:p>
            <a:pPr marL="0" lvl="0" indent="0" algn="l" rtl="0">
              <a:spcBef>
                <a:spcPts val="0"/>
              </a:spcBef>
              <a:spcAft>
                <a:spcPts val="0"/>
              </a:spcAft>
              <a:buNone/>
            </a:pPr>
            <a:r>
              <a:rPr lang="en" sz="2000" b="1">
                <a:latin typeface="Barlow"/>
                <a:ea typeface="Barlow"/>
                <a:cs typeface="Barlow"/>
                <a:sym typeface="Barlow"/>
              </a:rPr>
              <a:t>The premise is to understand how similar are you compared to your neighbourhood</a:t>
            </a:r>
            <a:endParaRPr sz="2000" b="1">
              <a:latin typeface="Barlow"/>
              <a:ea typeface="Barlow"/>
              <a:cs typeface="Barlow"/>
              <a:sym typeface="Barlow"/>
            </a:endParaRPr>
          </a:p>
          <a:p>
            <a:pPr marL="0" lvl="0" indent="0" algn="l" rtl="0">
              <a:spcBef>
                <a:spcPts val="0"/>
              </a:spcBef>
              <a:spcAft>
                <a:spcPts val="0"/>
              </a:spcAft>
              <a:buNone/>
            </a:pPr>
            <a:r>
              <a:rPr lang="en" sz="2000" b="1">
                <a:latin typeface="Barlow"/>
                <a:ea typeface="Barlow"/>
                <a:cs typeface="Barlow"/>
                <a:sym typeface="Barlow"/>
              </a:rPr>
              <a:t>The null hypothesis assumes spatial randomness — that there is no spatial autocorrelation in the data.</a:t>
            </a:r>
            <a:endParaRPr sz="2000" b="1">
              <a:latin typeface="Barlow"/>
              <a:ea typeface="Barlow"/>
              <a:cs typeface="Barlow"/>
              <a:sym typeface="Barlow"/>
            </a:endParaRPr>
          </a:p>
          <a:p>
            <a:pPr marL="0" lvl="0" indent="0" algn="l" rtl="0">
              <a:spcBef>
                <a:spcPts val="0"/>
              </a:spcBef>
              <a:spcAft>
                <a:spcPts val="0"/>
              </a:spcAft>
              <a:buNone/>
            </a:pPr>
            <a:endParaRPr sz="2000">
              <a:solidFill>
                <a:srgbClr val="FF9900"/>
              </a:solidFill>
            </a:endParaRPr>
          </a:p>
          <a:p>
            <a:pPr marL="0" lvl="0" indent="0" algn="l" rtl="0">
              <a:spcBef>
                <a:spcPts val="0"/>
              </a:spcBef>
              <a:spcAft>
                <a:spcPts val="0"/>
              </a:spcAft>
              <a:buNone/>
            </a:pPr>
            <a:r>
              <a:rPr lang="en" sz="2000">
                <a:solidFill>
                  <a:srgbClr val="FF9900"/>
                </a:solidFill>
              </a:rPr>
              <a:t>[Positive] </a:t>
            </a:r>
            <a:r>
              <a:rPr lang="en" sz="2000"/>
              <a:t>Similar values close to each other (high-high, low-low)</a:t>
            </a:r>
            <a:endParaRPr sz="2000">
              <a:solidFill>
                <a:srgbClr val="FF9900"/>
              </a:solidFill>
            </a:endParaRPr>
          </a:p>
          <a:p>
            <a:pPr marL="0" lvl="0" indent="0" algn="l" rtl="0">
              <a:spcBef>
                <a:spcPts val="0"/>
              </a:spcBef>
              <a:spcAft>
                <a:spcPts val="0"/>
              </a:spcAft>
              <a:buNone/>
            </a:pPr>
            <a:r>
              <a:rPr lang="en" sz="2000">
                <a:solidFill>
                  <a:srgbClr val="CFE2F3"/>
                </a:solidFill>
              </a:rPr>
              <a:t>[Negative] </a:t>
            </a:r>
            <a:r>
              <a:rPr lang="en" sz="2000"/>
              <a:t>Similar values far from each other (high-low)</a:t>
            </a:r>
            <a:endParaRPr sz="2000"/>
          </a:p>
        </p:txBody>
      </p:sp>
      <p:sp>
        <p:nvSpPr>
          <p:cNvPr id="521" name="Google Shape;521;p69"/>
          <p:cNvSpPr/>
          <p:nvPr/>
        </p:nvSpPr>
        <p:spPr>
          <a:xfrm>
            <a:off x="2405375" y="4335925"/>
            <a:ext cx="3993000" cy="7131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600" b="1">
                <a:latin typeface="Barlow"/>
                <a:ea typeface="Barlow"/>
                <a:cs typeface="Barlow"/>
                <a:sym typeface="Barlow"/>
              </a:rPr>
              <a:t>How do we measure it?</a:t>
            </a:r>
            <a:endParaRPr sz="2600" b="1">
              <a:latin typeface="Barlow"/>
              <a:ea typeface="Barlow"/>
              <a:cs typeface="Barlow"/>
              <a:sym typeface="Barlow"/>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2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2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2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2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20">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20">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20">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25"/>
        <p:cNvGrpSpPr/>
        <p:nvPr/>
      </p:nvGrpSpPr>
      <p:grpSpPr>
        <a:xfrm>
          <a:off x="0" y="0"/>
          <a:ext cx="0" cy="0"/>
          <a:chOff x="0" y="0"/>
          <a:chExt cx="0" cy="0"/>
        </a:xfrm>
      </p:grpSpPr>
      <p:sp>
        <p:nvSpPr>
          <p:cNvPr id="526" name="Google Shape;526;p7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Moran Plot </a:t>
            </a:r>
            <a:endParaRPr/>
          </a:p>
        </p:txBody>
      </p:sp>
      <p:sp>
        <p:nvSpPr>
          <p:cNvPr id="527" name="Google Shape;527;p70"/>
          <p:cNvSpPr txBox="1">
            <a:spLocks noGrp="1"/>
          </p:cNvSpPr>
          <p:nvPr>
            <p:ph type="body" idx="1"/>
          </p:nvPr>
        </p:nvSpPr>
        <p:spPr>
          <a:xfrm>
            <a:off x="311700" y="1152475"/>
            <a:ext cx="5735400" cy="3416400"/>
          </a:xfrm>
          <a:prstGeom prst="rect">
            <a:avLst/>
          </a:prstGeom>
        </p:spPr>
        <p:txBody>
          <a:bodyPr spcFirstLastPara="1" wrap="square" lIns="91425" tIns="91425" rIns="91425" bIns="91425" anchor="t" anchorCtr="0">
            <a:noAutofit/>
          </a:bodyPr>
          <a:lstStyle/>
          <a:p>
            <a:pPr marL="457200" lvl="0" indent="-355600" algn="l" rtl="0">
              <a:spcBef>
                <a:spcPts val="0"/>
              </a:spcBef>
              <a:spcAft>
                <a:spcPts val="0"/>
              </a:spcAft>
              <a:buSzPts val="2000"/>
              <a:buChar char="●"/>
            </a:pPr>
            <a:r>
              <a:rPr lang="en" sz="2000"/>
              <a:t>Graphical device that displays a </a:t>
            </a:r>
            <a:r>
              <a:rPr lang="en" sz="2000">
                <a:solidFill>
                  <a:srgbClr val="FF9900"/>
                </a:solidFill>
              </a:rPr>
              <a:t>variable</a:t>
            </a:r>
            <a:r>
              <a:rPr lang="en" sz="2000"/>
              <a:t> on the horizontal axis against </a:t>
            </a:r>
            <a:r>
              <a:rPr lang="en" sz="2000">
                <a:solidFill>
                  <a:srgbClr val="FF9900"/>
                </a:solidFill>
              </a:rPr>
              <a:t>its spatial lag*</a:t>
            </a:r>
            <a:r>
              <a:rPr lang="en" sz="2000"/>
              <a:t> on the vertical one</a:t>
            </a:r>
            <a:endParaRPr sz="2000"/>
          </a:p>
          <a:p>
            <a:pPr marL="457200" lvl="0" indent="-355600" algn="l" rtl="0">
              <a:spcBef>
                <a:spcPts val="1000"/>
              </a:spcBef>
              <a:spcAft>
                <a:spcPts val="0"/>
              </a:spcAft>
              <a:buSzPts val="2000"/>
              <a:buChar char="●"/>
            </a:pPr>
            <a:r>
              <a:rPr lang="en" sz="2000"/>
              <a:t>Assessment of the overall association between a variable in a given location and in </a:t>
            </a:r>
            <a:r>
              <a:rPr lang="en" sz="2000" i="1"/>
              <a:t>its neighbourhood</a:t>
            </a:r>
            <a:endParaRPr sz="2000" i="1"/>
          </a:p>
          <a:p>
            <a:pPr marL="0" lvl="0" indent="0" algn="l" rtl="0">
              <a:spcBef>
                <a:spcPts val="1000"/>
              </a:spcBef>
              <a:spcAft>
                <a:spcPts val="1000"/>
              </a:spcAft>
              <a:buNone/>
            </a:pPr>
            <a:r>
              <a:rPr lang="en" sz="1100"/>
              <a:t>*</a:t>
            </a:r>
            <a:r>
              <a:rPr lang="en" sz="1200"/>
              <a:t>Spatial lag: the average value of the variable at neighbouring locations)</a:t>
            </a:r>
            <a:endParaRPr sz="1200" i="1"/>
          </a:p>
        </p:txBody>
      </p:sp>
      <p:pic>
        <p:nvPicPr>
          <p:cNvPr id="528" name="Google Shape;528;p70" title="Screenshot 2025-04-01 at 17.08.53.png"/>
          <p:cNvPicPr preferRelativeResize="0"/>
          <p:nvPr/>
        </p:nvPicPr>
        <p:blipFill>
          <a:blip r:embed="rId3">
            <a:alphaModFix/>
          </a:blip>
          <a:stretch>
            <a:fillRect/>
          </a:stretch>
        </p:blipFill>
        <p:spPr>
          <a:xfrm>
            <a:off x="6530100" y="1060350"/>
            <a:ext cx="2302200" cy="2316544"/>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32"/>
        <p:cNvGrpSpPr/>
        <p:nvPr/>
      </p:nvGrpSpPr>
      <p:grpSpPr>
        <a:xfrm>
          <a:off x="0" y="0"/>
          <a:ext cx="0" cy="0"/>
          <a:chOff x="0" y="0"/>
          <a:chExt cx="0" cy="0"/>
        </a:xfrm>
      </p:grpSpPr>
      <p:sp>
        <p:nvSpPr>
          <p:cNvPr id="533" name="Google Shape;533;p7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Moran’s I</a:t>
            </a:r>
            <a:endParaRPr/>
          </a:p>
        </p:txBody>
      </p:sp>
      <p:sp>
        <p:nvSpPr>
          <p:cNvPr id="534" name="Google Shape;534;p71"/>
          <p:cNvSpPr txBox="1">
            <a:spLocks noGrp="1"/>
          </p:cNvSpPr>
          <p:nvPr>
            <p:ph type="body" idx="1"/>
          </p:nvPr>
        </p:nvSpPr>
        <p:spPr>
          <a:xfrm>
            <a:off x="311700" y="1152475"/>
            <a:ext cx="49923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sz="1800"/>
              <a:t>Formal test of global spatial autocorrelation</a:t>
            </a:r>
            <a:endParaRPr sz="1800"/>
          </a:p>
          <a:p>
            <a:pPr marL="457200" lvl="0" indent="-342900" algn="l" rtl="0">
              <a:spcBef>
                <a:spcPts val="1000"/>
              </a:spcBef>
              <a:spcAft>
                <a:spcPts val="0"/>
              </a:spcAft>
              <a:buSzPts val="1800"/>
              <a:buChar char="●"/>
            </a:pPr>
            <a:r>
              <a:rPr lang="en" sz="1800"/>
              <a:t>Statistically identify the presence of clustering in a variable</a:t>
            </a:r>
            <a:endParaRPr sz="1800"/>
          </a:p>
          <a:p>
            <a:pPr marL="457200" lvl="0" indent="-342900" algn="l" rtl="0">
              <a:spcBef>
                <a:spcPts val="1000"/>
              </a:spcBef>
              <a:spcAft>
                <a:spcPts val="0"/>
              </a:spcAft>
              <a:buSzPts val="1800"/>
              <a:buChar char="●"/>
            </a:pPr>
            <a:r>
              <a:rPr lang="en" sz="1800"/>
              <a:t>Slope of the Moran plot</a:t>
            </a:r>
            <a:endParaRPr sz="1800"/>
          </a:p>
          <a:p>
            <a:pPr marL="457200" lvl="0" indent="-342900" algn="l" rtl="0">
              <a:spcBef>
                <a:spcPts val="1000"/>
              </a:spcBef>
              <a:spcAft>
                <a:spcPts val="0"/>
              </a:spcAft>
              <a:buSzPts val="1800"/>
              <a:buChar char="●"/>
            </a:pPr>
            <a:r>
              <a:rPr lang="en" sz="1800"/>
              <a:t>Inference based on how likely it is to obtain a map like observed from a purely random pattern</a:t>
            </a:r>
            <a:endParaRPr sz="1800"/>
          </a:p>
          <a:p>
            <a:pPr marL="457200" lvl="0" indent="-342900" algn="l" rtl="0">
              <a:spcBef>
                <a:spcPts val="1000"/>
              </a:spcBef>
              <a:spcAft>
                <a:spcPts val="1000"/>
              </a:spcAft>
              <a:buSzPts val="1800"/>
              <a:buChar char="●"/>
            </a:pPr>
            <a:r>
              <a:rPr lang="en" sz="1800"/>
              <a:t>Value Range: 0 and 1</a:t>
            </a:r>
            <a:endParaRPr sz="1800"/>
          </a:p>
        </p:txBody>
      </p:sp>
      <p:pic>
        <p:nvPicPr>
          <p:cNvPr id="535" name="Google Shape;535;p71"/>
          <p:cNvPicPr preferRelativeResize="0"/>
          <p:nvPr/>
        </p:nvPicPr>
        <p:blipFill>
          <a:blip r:embed="rId3">
            <a:alphaModFix/>
          </a:blip>
          <a:stretch>
            <a:fillRect/>
          </a:stretch>
        </p:blipFill>
        <p:spPr>
          <a:xfrm>
            <a:off x="5709875" y="1017725"/>
            <a:ext cx="3281699" cy="3240084"/>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39"/>
        <p:cNvGrpSpPr/>
        <p:nvPr/>
      </p:nvGrpSpPr>
      <p:grpSpPr>
        <a:xfrm>
          <a:off x="0" y="0"/>
          <a:ext cx="0" cy="0"/>
          <a:chOff x="0" y="0"/>
          <a:chExt cx="0" cy="0"/>
        </a:xfrm>
      </p:grpSpPr>
      <p:sp>
        <p:nvSpPr>
          <p:cNvPr id="540" name="Google Shape;540;p7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Graphic illustration</a:t>
            </a:r>
            <a:endParaRPr/>
          </a:p>
        </p:txBody>
      </p:sp>
      <p:pic>
        <p:nvPicPr>
          <p:cNvPr id="541" name="Google Shape;541;p72"/>
          <p:cNvPicPr preferRelativeResize="0"/>
          <p:nvPr/>
        </p:nvPicPr>
        <p:blipFill>
          <a:blip r:embed="rId3">
            <a:alphaModFix/>
          </a:blip>
          <a:stretch>
            <a:fillRect/>
          </a:stretch>
        </p:blipFill>
        <p:spPr>
          <a:xfrm>
            <a:off x="1218500" y="1160625"/>
            <a:ext cx="2897448" cy="3820974"/>
          </a:xfrm>
          <a:prstGeom prst="rect">
            <a:avLst/>
          </a:prstGeom>
          <a:noFill/>
          <a:ln>
            <a:noFill/>
          </a:ln>
        </p:spPr>
      </p:pic>
      <p:pic>
        <p:nvPicPr>
          <p:cNvPr id="542" name="Google Shape;542;p72"/>
          <p:cNvPicPr preferRelativeResize="0"/>
          <p:nvPr/>
        </p:nvPicPr>
        <p:blipFill>
          <a:blip r:embed="rId4">
            <a:alphaModFix/>
          </a:blip>
          <a:stretch>
            <a:fillRect/>
          </a:stretch>
        </p:blipFill>
        <p:spPr>
          <a:xfrm>
            <a:off x="4268348" y="1170125"/>
            <a:ext cx="3820976" cy="3820976"/>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sp>
        <p:nvSpPr>
          <p:cNvPr id="547" name="Google Shape;547;p7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 statistics</a:t>
            </a:r>
            <a:endParaRPr/>
          </a:p>
        </p:txBody>
      </p:sp>
      <p:sp>
        <p:nvSpPr>
          <p:cNvPr id="548" name="Google Shape;548;p7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 values between 0 and 1</a:t>
            </a:r>
            <a:endParaRPr/>
          </a:p>
        </p:txBody>
      </p:sp>
      <p:pic>
        <p:nvPicPr>
          <p:cNvPr id="549" name="Google Shape;549;p73"/>
          <p:cNvPicPr preferRelativeResize="0"/>
          <p:nvPr/>
        </p:nvPicPr>
        <p:blipFill>
          <a:blip r:embed="rId3">
            <a:alphaModFix/>
          </a:blip>
          <a:stretch>
            <a:fillRect/>
          </a:stretch>
        </p:blipFill>
        <p:spPr>
          <a:xfrm>
            <a:off x="377947" y="2181730"/>
            <a:ext cx="3540775" cy="2014799"/>
          </a:xfrm>
          <a:prstGeom prst="rect">
            <a:avLst/>
          </a:prstGeom>
          <a:noFill/>
          <a:ln>
            <a:noFill/>
          </a:ln>
        </p:spPr>
      </p:pic>
      <p:pic>
        <p:nvPicPr>
          <p:cNvPr id="550" name="Google Shape;550;p73"/>
          <p:cNvPicPr preferRelativeResize="0"/>
          <p:nvPr/>
        </p:nvPicPr>
        <p:blipFill>
          <a:blip r:embed="rId4">
            <a:alphaModFix/>
          </a:blip>
          <a:stretch>
            <a:fillRect/>
          </a:stretch>
        </p:blipFill>
        <p:spPr>
          <a:xfrm>
            <a:off x="4182800" y="669625"/>
            <a:ext cx="4743450" cy="40386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60"/>
        <p:cNvGrpSpPr/>
        <p:nvPr/>
      </p:nvGrpSpPr>
      <p:grpSpPr>
        <a:xfrm>
          <a:off x="0" y="0"/>
          <a:ext cx="0" cy="0"/>
          <a:chOff x="0" y="0"/>
          <a:chExt cx="0" cy="0"/>
        </a:xfrm>
      </p:grpSpPr>
      <p:sp>
        <p:nvSpPr>
          <p:cNvPr id="561" name="Google Shape;561;p75"/>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How do we compute Moran’s I?</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65"/>
        <p:cNvGrpSpPr/>
        <p:nvPr/>
      </p:nvGrpSpPr>
      <p:grpSpPr>
        <a:xfrm>
          <a:off x="0" y="0"/>
          <a:ext cx="0" cy="0"/>
          <a:chOff x="0" y="0"/>
          <a:chExt cx="0" cy="0"/>
        </a:xfrm>
      </p:grpSpPr>
      <p:sp>
        <p:nvSpPr>
          <p:cNvPr id="566" name="Google Shape;566;p76"/>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Get your Choropleth map ready</a:t>
            </a:r>
            <a:endParaRPr/>
          </a:p>
        </p:txBody>
      </p:sp>
      <p:pic>
        <p:nvPicPr>
          <p:cNvPr id="567" name="Google Shape;567;p76"/>
          <p:cNvPicPr preferRelativeResize="0"/>
          <p:nvPr/>
        </p:nvPicPr>
        <p:blipFill>
          <a:blip r:embed="rId3">
            <a:alphaModFix/>
          </a:blip>
          <a:stretch>
            <a:fillRect/>
          </a:stretch>
        </p:blipFill>
        <p:spPr>
          <a:xfrm>
            <a:off x="507125" y="442375"/>
            <a:ext cx="913125" cy="782249"/>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71"/>
        <p:cNvGrpSpPr/>
        <p:nvPr/>
      </p:nvGrpSpPr>
      <p:grpSpPr>
        <a:xfrm>
          <a:off x="0" y="0"/>
          <a:ext cx="0" cy="0"/>
          <a:chOff x="0" y="0"/>
          <a:chExt cx="0" cy="0"/>
        </a:xfrm>
      </p:grpSpPr>
      <p:sp>
        <p:nvSpPr>
          <p:cNvPr id="572" name="Google Shape;572;p77"/>
          <p:cNvSpPr txBox="1">
            <a:spLocks noGrp="1"/>
          </p:cNvSpPr>
          <p:nvPr>
            <p:ph type="title"/>
          </p:nvPr>
        </p:nvSpPr>
        <p:spPr>
          <a:xfrm>
            <a:off x="224775" y="806300"/>
            <a:ext cx="3217200" cy="1484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Moran’s I</a:t>
            </a:r>
            <a:endParaRPr/>
          </a:p>
        </p:txBody>
      </p:sp>
      <p:sp>
        <p:nvSpPr>
          <p:cNvPr id="573" name="Google Shape;573;p77"/>
          <p:cNvSpPr txBox="1">
            <a:spLocks noGrp="1"/>
          </p:cNvSpPr>
          <p:nvPr>
            <p:ph type="subTitle" idx="1"/>
          </p:nvPr>
        </p:nvSpPr>
        <p:spPr>
          <a:xfrm>
            <a:off x="3894525" y="393750"/>
            <a:ext cx="4921800" cy="54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1. State the null and alternative hypotheses</a:t>
            </a:r>
            <a:endParaRPr/>
          </a:p>
        </p:txBody>
      </p:sp>
      <p:sp>
        <p:nvSpPr>
          <p:cNvPr id="574" name="Google Shape;574;p77"/>
          <p:cNvSpPr txBox="1">
            <a:spLocks noGrp="1"/>
          </p:cNvSpPr>
          <p:nvPr>
            <p:ph type="subTitle" idx="2"/>
          </p:nvPr>
        </p:nvSpPr>
        <p:spPr>
          <a:xfrm>
            <a:off x="3894525" y="1151705"/>
            <a:ext cx="4921800" cy="542700"/>
          </a:xfrm>
          <a:prstGeom prst="rect">
            <a:avLst/>
          </a:prstGeom>
        </p:spPr>
        <p:txBody>
          <a:bodyPr spcFirstLastPara="1" wrap="square" lIns="91425" tIns="91425" rIns="91425" bIns="91425" anchor="t" anchorCtr="0">
            <a:noAutofit/>
          </a:bodyPr>
          <a:lstStyle/>
          <a:p>
            <a:pPr marL="0" lvl="0" indent="0"/>
            <a:r>
              <a:rPr lang="en" dirty="0"/>
              <a:t>2. </a:t>
            </a:r>
            <a:r>
              <a:rPr lang="en-NZ" dirty="0"/>
              <a:t>Calculate Queen contiguity</a:t>
            </a:r>
            <a:endParaRPr dirty="0"/>
          </a:p>
        </p:txBody>
      </p:sp>
      <p:sp>
        <p:nvSpPr>
          <p:cNvPr id="575" name="Google Shape;575;p77"/>
          <p:cNvSpPr txBox="1">
            <a:spLocks noGrp="1"/>
          </p:cNvSpPr>
          <p:nvPr>
            <p:ph type="subTitle" idx="3"/>
          </p:nvPr>
        </p:nvSpPr>
        <p:spPr>
          <a:xfrm>
            <a:off x="3894525" y="3044570"/>
            <a:ext cx="4921800" cy="542700"/>
          </a:xfrm>
          <a:prstGeom prst="rect">
            <a:avLst/>
          </a:prstGeom>
        </p:spPr>
        <p:txBody>
          <a:bodyPr spcFirstLastPara="1" wrap="square" lIns="91425" tIns="91425" rIns="91425" bIns="91425" anchor="t" anchorCtr="0">
            <a:noAutofit/>
          </a:bodyPr>
          <a:lstStyle/>
          <a:p>
            <a:pPr marL="0" lvl="0" indent="0"/>
            <a:r>
              <a:rPr lang="en" dirty="0"/>
              <a:t>5. </a:t>
            </a:r>
            <a:r>
              <a:rPr lang="en-NZ" dirty="0"/>
              <a:t>Calculate Moran’s I </a:t>
            </a:r>
            <a:r>
              <a:rPr lang="en-NZ" sz="1400" dirty="0"/>
              <a:t>(and look at the p-value)</a:t>
            </a:r>
            <a:endParaRPr dirty="0"/>
          </a:p>
        </p:txBody>
      </p:sp>
      <p:sp>
        <p:nvSpPr>
          <p:cNvPr id="576" name="Google Shape;576;p77"/>
          <p:cNvSpPr txBox="1">
            <a:spLocks noGrp="1"/>
          </p:cNvSpPr>
          <p:nvPr>
            <p:ph type="subTitle" idx="4"/>
          </p:nvPr>
        </p:nvSpPr>
        <p:spPr>
          <a:xfrm>
            <a:off x="3894525" y="1909660"/>
            <a:ext cx="4921800" cy="542700"/>
          </a:xfrm>
          <a:prstGeom prst="rect">
            <a:avLst/>
          </a:prstGeom>
        </p:spPr>
        <p:txBody>
          <a:bodyPr spcFirstLastPara="1" wrap="square" lIns="91425" tIns="91425" rIns="91425" bIns="91425" anchor="t" anchorCtr="0">
            <a:noAutofit/>
          </a:bodyPr>
          <a:lstStyle/>
          <a:p>
            <a:pPr marL="0" lvl="0" indent="0"/>
            <a:r>
              <a:rPr lang="en" dirty="0"/>
              <a:t>3. </a:t>
            </a:r>
            <a:r>
              <a:rPr lang="en-NZ" dirty="0"/>
              <a:t>Extract </a:t>
            </a:r>
            <a:r>
              <a:rPr lang="en-NZ" dirty="0" err="1"/>
              <a:t>NZDep</a:t>
            </a:r>
            <a:r>
              <a:rPr lang="en-NZ" dirty="0"/>
              <a:t> variable</a:t>
            </a:r>
            <a:endParaRPr dirty="0"/>
          </a:p>
        </p:txBody>
      </p:sp>
      <p:sp>
        <p:nvSpPr>
          <p:cNvPr id="577" name="Google Shape;577;p77"/>
          <p:cNvSpPr txBox="1">
            <a:spLocks noGrp="1"/>
          </p:cNvSpPr>
          <p:nvPr>
            <p:ph type="subTitle" idx="5"/>
          </p:nvPr>
        </p:nvSpPr>
        <p:spPr>
          <a:xfrm>
            <a:off x="4001175" y="3887875"/>
            <a:ext cx="5165700" cy="54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300" dirty="0"/>
              <a:t>If p-value &lt; α, we reject the null hypothesis. </a:t>
            </a:r>
            <a:endParaRPr sz="1300" dirty="0"/>
          </a:p>
          <a:p>
            <a:pPr marL="0" lvl="0" indent="0" algn="l" rtl="0">
              <a:spcBef>
                <a:spcPts val="0"/>
              </a:spcBef>
              <a:spcAft>
                <a:spcPts val="0"/>
              </a:spcAft>
              <a:buNone/>
            </a:pPr>
            <a:r>
              <a:rPr lang="en" sz="1300" dirty="0"/>
              <a:t>If p-value ≥ α, we fail to reject the null hypothesis</a:t>
            </a:r>
            <a:endParaRPr sz="1300" dirty="0"/>
          </a:p>
          <a:p>
            <a:pPr marL="0" lvl="0" indent="0" algn="l" rtl="0">
              <a:spcBef>
                <a:spcPts val="0"/>
              </a:spcBef>
              <a:spcAft>
                <a:spcPts val="0"/>
              </a:spcAft>
              <a:buNone/>
            </a:pPr>
            <a:endParaRPr sz="1300" dirty="0"/>
          </a:p>
        </p:txBody>
      </p:sp>
      <p:sp>
        <p:nvSpPr>
          <p:cNvPr id="578" name="Google Shape;578;p77"/>
          <p:cNvSpPr txBox="1">
            <a:spLocks noGrp="1"/>
          </p:cNvSpPr>
          <p:nvPr>
            <p:ph type="subTitle" idx="6"/>
          </p:nvPr>
        </p:nvSpPr>
        <p:spPr>
          <a:xfrm>
            <a:off x="3894525" y="2515215"/>
            <a:ext cx="4921800" cy="542700"/>
          </a:xfrm>
          <a:prstGeom prst="rect">
            <a:avLst/>
          </a:prstGeom>
        </p:spPr>
        <p:txBody>
          <a:bodyPr spcFirstLastPara="1" wrap="square" lIns="91425" tIns="91425" rIns="91425" bIns="91425" anchor="t" anchorCtr="0">
            <a:noAutofit/>
          </a:bodyPr>
          <a:lstStyle/>
          <a:p>
            <a:pPr marL="0" lvl="0" indent="0"/>
            <a:r>
              <a:rPr lang="en" dirty="0"/>
              <a:t>4. </a:t>
            </a:r>
            <a:r>
              <a:rPr lang="en-NZ" dirty="0"/>
              <a:t>Standardise weights</a:t>
            </a:r>
            <a:endParaRPr dirty="0"/>
          </a:p>
        </p:txBody>
      </p:sp>
      <p:sp>
        <p:nvSpPr>
          <p:cNvPr id="579" name="Google Shape;579;p77"/>
          <p:cNvSpPr txBox="1"/>
          <p:nvPr/>
        </p:nvSpPr>
        <p:spPr>
          <a:xfrm>
            <a:off x="586100" y="1955925"/>
            <a:ext cx="2031000" cy="684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b="1">
                <a:solidFill>
                  <a:schemeClr val="dk1"/>
                </a:solidFill>
                <a:latin typeface="Barlow"/>
                <a:ea typeface="Barlow"/>
                <a:cs typeface="Barlow"/>
                <a:sym typeface="Barlow"/>
              </a:rPr>
              <a:t>Steps</a:t>
            </a:r>
            <a:endParaRPr sz="2000" b="1">
              <a:solidFill>
                <a:schemeClr val="dk1"/>
              </a:solidFill>
              <a:latin typeface="Barlow"/>
              <a:ea typeface="Barlow"/>
              <a:cs typeface="Barlow"/>
              <a:sym typeface="Barlow"/>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7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7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7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7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7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5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Hypothesis?</a:t>
            </a:r>
            <a:endParaRPr/>
          </a:p>
        </p:txBody>
      </p:sp>
      <p:sp>
        <p:nvSpPr>
          <p:cNvPr id="348" name="Google Shape;348;p50"/>
          <p:cNvSpPr txBox="1">
            <a:spLocks noGrp="1"/>
          </p:cNvSpPr>
          <p:nvPr>
            <p:ph type="body" idx="1"/>
          </p:nvPr>
        </p:nvSpPr>
        <p:spPr>
          <a:xfrm>
            <a:off x="311700" y="1651300"/>
            <a:ext cx="4220700" cy="11883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sz="1800"/>
              <a:t>Explain what you expect to happen</a:t>
            </a:r>
            <a:endParaRPr sz="1800"/>
          </a:p>
          <a:p>
            <a:pPr marL="457200" lvl="0" indent="-342900" algn="l" rtl="0">
              <a:spcBef>
                <a:spcPts val="0"/>
              </a:spcBef>
              <a:spcAft>
                <a:spcPts val="0"/>
              </a:spcAft>
              <a:buSzPts val="1800"/>
              <a:buChar char="●"/>
            </a:pPr>
            <a:r>
              <a:rPr lang="en" sz="1800"/>
              <a:t>Be clear and understandable</a:t>
            </a:r>
            <a:endParaRPr sz="1800"/>
          </a:p>
          <a:p>
            <a:pPr marL="457200" lvl="0" indent="-342900" algn="l" rtl="0">
              <a:spcBef>
                <a:spcPts val="0"/>
              </a:spcBef>
              <a:spcAft>
                <a:spcPts val="0"/>
              </a:spcAft>
              <a:buSzPts val="1800"/>
              <a:buChar char="●"/>
            </a:pPr>
            <a:r>
              <a:rPr lang="en" sz="1800"/>
              <a:t>Be testable and measurable</a:t>
            </a:r>
            <a:endParaRPr sz="1800"/>
          </a:p>
          <a:p>
            <a:pPr marL="0" lvl="0" indent="0" algn="l" rtl="0">
              <a:spcBef>
                <a:spcPts val="0"/>
              </a:spcBef>
              <a:spcAft>
                <a:spcPts val="0"/>
              </a:spcAft>
              <a:buNone/>
            </a:pPr>
            <a:endParaRPr sz="1800"/>
          </a:p>
        </p:txBody>
      </p:sp>
      <p:pic>
        <p:nvPicPr>
          <p:cNvPr id="349" name="Google Shape;349;p50"/>
          <p:cNvPicPr preferRelativeResize="0"/>
          <p:nvPr/>
        </p:nvPicPr>
        <p:blipFill>
          <a:blip r:embed="rId3">
            <a:alphaModFix/>
          </a:blip>
          <a:stretch>
            <a:fillRect/>
          </a:stretch>
        </p:blipFill>
        <p:spPr>
          <a:xfrm>
            <a:off x="5269200" y="1321150"/>
            <a:ext cx="3500699" cy="3079049"/>
          </a:xfrm>
          <a:prstGeom prst="rect">
            <a:avLst/>
          </a:prstGeom>
          <a:noFill/>
          <a:ln>
            <a:noFill/>
          </a:ln>
        </p:spPr>
      </p:pic>
      <p:sp>
        <p:nvSpPr>
          <p:cNvPr id="350" name="Google Shape;350;p50"/>
          <p:cNvSpPr txBox="1"/>
          <p:nvPr/>
        </p:nvSpPr>
        <p:spPr>
          <a:xfrm>
            <a:off x="311700" y="3096600"/>
            <a:ext cx="4877100" cy="1293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chemeClr val="dk1"/>
                </a:solidFill>
                <a:latin typeface="Barlow Light"/>
                <a:ea typeface="Barlow Light"/>
                <a:cs typeface="Barlow Light"/>
                <a:sym typeface="Barlow Light"/>
              </a:rPr>
              <a:t>Example:  </a:t>
            </a:r>
            <a:br>
              <a:rPr lang="en" sz="1800">
                <a:solidFill>
                  <a:schemeClr val="dk1"/>
                </a:solidFill>
                <a:latin typeface="Barlow Light"/>
                <a:ea typeface="Barlow Light"/>
                <a:cs typeface="Barlow Light"/>
                <a:sym typeface="Barlow Light"/>
              </a:rPr>
            </a:br>
            <a:r>
              <a:rPr lang="en" sz="1800">
                <a:solidFill>
                  <a:srgbClr val="FF9900"/>
                </a:solidFill>
                <a:latin typeface="Barlow Light"/>
                <a:ea typeface="Barlow Light"/>
                <a:cs typeface="Barlow Light"/>
                <a:sym typeface="Barlow Light"/>
              </a:rPr>
              <a:t>Areas with more green spaces have lower air pollution levels than areas with fewer green spaces</a:t>
            </a:r>
            <a:r>
              <a:rPr lang="en" sz="1800">
                <a:solidFill>
                  <a:schemeClr val="dk1"/>
                </a:solidFill>
                <a:latin typeface="Barlow Light"/>
                <a:ea typeface="Barlow Light"/>
                <a:cs typeface="Barlow Light"/>
                <a:sym typeface="Barlow Light"/>
              </a:rPr>
              <a:t>.</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5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83"/>
        <p:cNvGrpSpPr/>
        <p:nvPr/>
      </p:nvGrpSpPr>
      <p:grpSpPr>
        <a:xfrm>
          <a:off x="0" y="0"/>
          <a:ext cx="0" cy="0"/>
          <a:chOff x="0" y="0"/>
          <a:chExt cx="0" cy="0"/>
        </a:xfrm>
      </p:grpSpPr>
      <p:pic>
        <p:nvPicPr>
          <p:cNvPr id="584" name="Google Shape;584;p78"/>
          <p:cNvPicPr preferRelativeResize="0"/>
          <p:nvPr/>
        </p:nvPicPr>
        <p:blipFill rotWithShape="1">
          <a:blip r:embed="rId3">
            <a:alphaModFix/>
          </a:blip>
          <a:srcRect r="25267"/>
          <a:stretch/>
        </p:blipFill>
        <p:spPr>
          <a:xfrm>
            <a:off x="4161025" y="1700548"/>
            <a:ext cx="2350421" cy="2319149"/>
          </a:xfrm>
          <a:prstGeom prst="rect">
            <a:avLst/>
          </a:prstGeom>
          <a:noFill/>
          <a:ln>
            <a:noFill/>
          </a:ln>
        </p:spPr>
      </p:pic>
      <p:pic>
        <p:nvPicPr>
          <p:cNvPr id="585" name="Google Shape;585;p78"/>
          <p:cNvPicPr preferRelativeResize="0"/>
          <p:nvPr/>
        </p:nvPicPr>
        <p:blipFill rotWithShape="1">
          <a:blip r:embed="rId4">
            <a:alphaModFix/>
          </a:blip>
          <a:srcRect l="49897"/>
          <a:stretch/>
        </p:blipFill>
        <p:spPr>
          <a:xfrm>
            <a:off x="6620776" y="1746800"/>
            <a:ext cx="2455900" cy="2319149"/>
          </a:xfrm>
          <a:prstGeom prst="rect">
            <a:avLst/>
          </a:prstGeom>
          <a:noFill/>
          <a:ln>
            <a:noFill/>
          </a:ln>
        </p:spPr>
      </p:pic>
      <p:sp>
        <p:nvSpPr>
          <p:cNvPr id="586" name="Google Shape;586;p7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Check hypothesis: Permutation</a:t>
            </a:r>
            <a:endParaRPr/>
          </a:p>
        </p:txBody>
      </p:sp>
      <p:sp>
        <p:nvSpPr>
          <p:cNvPr id="587" name="Google Shape;587;p78"/>
          <p:cNvSpPr txBox="1">
            <a:spLocks noGrp="1"/>
          </p:cNvSpPr>
          <p:nvPr>
            <p:ph type="body" idx="1"/>
          </p:nvPr>
        </p:nvSpPr>
        <p:spPr>
          <a:xfrm>
            <a:off x="311700" y="1152475"/>
            <a:ext cx="36324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700"/>
              <a:t>Permutation (randomly distributing)</a:t>
            </a:r>
            <a:endParaRPr sz="1700"/>
          </a:p>
          <a:p>
            <a:pPr marL="0" lvl="0" indent="0" algn="l" rtl="0">
              <a:spcBef>
                <a:spcPts val="0"/>
              </a:spcBef>
              <a:spcAft>
                <a:spcPts val="0"/>
              </a:spcAft>
              <a:buNone/>
            </a:pPr>
            <a:endParaRPr sz="1700"/>
          </a:p>
          <a:p>
            <a:pPr marL="0" lvl="0" indent="0" algn="l" rtl="0">
              <a:spcBef>
                <a:spcPts val="0"/>
              </a:spcBef>
              <a:spcAft>
                <a:spcPts val="0"/>
              </a:spcAft>
              <a:buNone/>
            </a:pPr>
            <a:r>
              <a:rPr lang="en" sz="1700"/>
              <a:t>Permutations can be 9, 99, and 999</a:t>
            </a:r>
            <a:endParaRPr sz="1700"/>
          </a:p>
          <a:p>
            <a:pPr marL="0" lvl="0" indent="0" algn="l" rtl="0">
              <a:spcBef>
                <a:spcPts val="0"/>
              </a:spcBef>
              <a:spcAft>
                <a:spcPts val="0"/>
              </a:spcAft>
              <a:buNone/>
            </a:pPr>
            <a:endParaRPr sz="1700"/>
          </a:p>
          <a:p>
            <a:pPr marL="0" lvl="0" indent="0" algn="l" rtl="0">
              <a:spcBef>
                <a:spcPts val="0"/>
              </a:spcBef>
              <a:spcAft>
                <a:spcPts val="0"/>
              </a:spcAft>
              <a:buNone/>
            </a:pPr>
            <a:r>
              <a:rPr lang="en" sz="1700"/>
              <a:t>Checks how much the analysed I are different to the permuted results</a:t>
            </a:r>
            <a:endParaRPr sz="1700"/>
          </a:p>
          <a:p>
            <a:pPr marL="0" lvl="0" indent="0" algn="l" rtl="0">
              <a:spcBef>
                <a:spcPts val="0"/>
              </a:spcBef>
              <a:spcAft>
                <a:spcPts val="0"/>
              </a:spcAft>
              <a:buNone/>
            </a:pPr>
            <a:endParaRPr sz="1700"/>
          </a:p>
          <a:p>
            <a:pPr marL="0" lvl="0" indent="0" algn="l" rtl="0">
              <a:spcBef>
                <a:spcPts val="0"/>
              </a:spcBef>
              <a:spcAft>
                <a:spcPts val="0"/>
              </a:spcAft>
              <a:buNone/>
            </a:pPr>
            <a:r>
              <a:rPr lang="en" sz="1700"/>
              <a:t>Permuted: Histogram</a:t>
            </a:r>
            <a:endParaRPr sz="1700"/>
          </a:p>
          <a:p>
            <a:pPr marL="0" lvl="0" indent="0" algn="l" rtl="0">
              <a:spcBef>
                <a:spcPts val="0"/>
              </a:spcBef>
              <a:spcAft>
                <a:spcPts val="0"/>
              </a:spcAft>
              <a:buNone/>
            </a:pPr>
            <a:r>
              <a:rPr lang="en" sz="1700"/>
              <a:t>Green: your Global moran’s I</a:t>
            </a:r>
            <a:endParaRPr sz="1700"/>
          </a:p>
        </p:txBody>
      </p:sp>
      <p:sp>
        <p:nvSpPr>
          <p:cNvPr id="588" name="Google Shape;588;p78"/>
          <p:cNvSpPr txBox="1"/>
          <p:nvPr/>
        </p:nvSpPr>
        <p:spPr>
          <a:xfrm>
            <a:off x="5308950" y="2394213"/>
            <a:ext cx="1788000" cy="10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500">
                <a:solidFill>
                  <a:schemeClr val="lt1"/>
                </a:solidFill>
                <a:latin typeface="Barlow Light"/>
                <a:ea typeface="Barlow Light"/>
                <a:cs typeface="Barlow Light"/>
                <a:sym typeface="Barlow Light"/>
              </a:rPr>
              <a:t>Statistically significant</a:t>
            </a:r>
            <a:endParaRPr sz="1500">
              <a:solidFill>
                <a:schemeClr val="lt1"/>
              </a:solidFill>
              <a:latin typeface="Barlow Light"/>
              <a:ea typeface="Barlow Light"/>
              <a:cs typeface="Barlow Light"/>
              <a:sym typeface="Barlow Light"/>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92"/>
        <p:cNvGrpSpPr/>
        <p:nvPr/>
      </p:nvGrpSpPr>
      <p:grpSpPr>
        <a:xfrm>
          <a:off x="0" y="0"/>
          <a:ext cx="0" cy="0"/>
          <a:chOff x="0" y="0"/>
          <a:chExt cx="0" cy="0"/>
        </a:xfrm>
      </p:grpSpPr>
      <p:sp>
        <p:nvSpPr>
          <p:cNvPr id="593" name="Google Shape;593;p7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a:t>Limitations of Global Spatial Autocorrelation (e.g., Moran’s I)</a:t>
            </a:r>
            <a:endParaRPr sz="2800"/>
          </a:p>
        </p:txBody>
      </p:sp>
      <p:sp>
        <p:nvSpPr>
          <p:cNvPr id="594" name="Google Shape;594;p79"/>
          <p:cNvSpPr txBox="1">
            <a:spLocks noGrp="1"/>
          </p:cNvSpPr>
          <p:nvPr>
            <p:ph type="body" idx="1"/>
          </p:nvPr>
        </p:nvSpPr>
        <p:spPr>
          <a:xfrm>
            <a:off x="311700" y="1457275"/>
            <a:ext cx="70023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700"/>
              <a:t>Global statistics like Moran’s I summarise spatial patterns across the entire map.</a:t>
            </a:r>
            <a:endParaRPr sz="1700"/>
          </a:p>
          <a:p>
            <a:pPr marL="0" lvl="0" indent="0" algn="l" rtl="0">
              <a:spcBef>
                <a:spcPts val="1000"/>
              </a:spcBef>
              <a:spcAft>
                <a:spcPts val="0"/>
              </a:spcAft>
              <a:buNone/>
            </a:pPr>
            <a:r>
              <a:rPr lang="en" sz="1700"/>
              <a:t>Moran’s I captures overall clustering (positive values) or dispersion (negative values) in your dataset. However, it does not tell you where clustering or dispersion occurs.</a:t>
            </a:r>
            <a:endParaRPr sz="1700"/>
          </a:p>
          <a:p>
            <a:pPr marL="0" lvl="0" indent="0" algn="l" rtl="0">
              <a:spcBef>
                <a:spcPts val="1000"/>
              </a:spcBef>
              <a:spcAft>
                <a:spcPts val="0"/>
              </a:spcAft>
              <a:buNone/>
            </a:pPr>
            <a:r>
              <a:rPr lang="en" sz="1700"/>
              <a:t>🧭 Think of it like getting an average temperature for a country – useful, but it doesn’t tell you where the heatwaves or cold spots are!</a:t>
            </a:r>
            <a:endParaRPr sz="1700"/>
          </a:p>
          <a:p>
            <a:pPr marL="0" lvl="0" indent="0" algn="l" rtl="0">
              <a:spcBef>
                <a:spcPts val="1000"/>
              </a:spcBef>
              <a:spcAft>
                <a:spcPts val="1000"/>
              </a:spcAft>
              <a:buNone/>
            </a:pPr>
            <a:r>
              <a:rPr lang="en" sz="1700"/>
              <a:t>To identify specific local patterns (e.g., clusters of high or low values), we need local spatial statistics (e.g., Local Moran’s I or Getis-Ord Gi*).</a:t>
            </a:r>
            <a:endParaRPr sz="17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9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9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94">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94">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9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sp>
        <p:nvSpPr>
          <p:cNvPr id="599" name="Google Shape;599;p8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Local Moran’s I</a:t>
            </a:r>
            <a:endParaRPr/>
          </a:p>
        </p:txBody>
      </p:sp>
      <p:sp>
        <p:nvSpPr>
          <p:cNvPr id="600" name="Google Shape;600;p8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t>Local measures of spatial autocorrelation focus on the relationships between each observation and its surroundings</a:t>
            </a:r>
            <a:endParaRPr sz="1800"/>
          </a:p>
          <a:p>
            <a:pPr marL="0" lvl="0" indent="0" algn="l" rtl="0">
              <a:spcBef>
                <a:spcPts val="0"/>
              </a:spcBef>
              <a:spcAft>
                <a:spcPts val="0"/>
              </a:spcAft>
              <a:buNone/>
            </a:pPr>
            <a:r>
              <a:rPr lang="en" sz="1800"/>
              <a:t>Also known as </a:t>
            </a:r>
            <a:r>
              <a:rPr lang="en" sz="1800" i="1" u="sng"/>
              <a:t>Local Indicators of Spatial Association (LISA)</a:t>
            </a:r>
            <a:r>
              <a:rPr lang="en" sz="1800"/>
              <a:t> (Anselin 1995)</a:t>
            </a:r>
            <a:endParaRPr sz="1800"/>
          </a:p>
          <a:p>
            <a:pPr marL="0" lvl="0" indent="0" algn="l" rtl="0">
              <a:spcBef>
                <a:spcPts val="0"/>
              </a:spcBef>
              <a:spcAft>
                <a:spcPts val="0"/>
              </a:spcAft>
              <a:buNone/>
            </a:pPr>
            <a:endParaRPr sz="1800"/>
          </a:p>
          <a:p>
            <a:pPr marL="0" lvl="0" indent="0" algn="l" rtl="0">
              <a:spcBef>
                <a:spcPts val="0"/>
              </a:spcBef>
              <a:spcAft>
                <a:spcPts val="0"/>
              </a:spcAft>
              <a:buNone/>
            </a:pPr>
            <a:r>
              <a:rPr lang="en" sz="1800"/>
              <a:t>Clusters</a:t>
            </a:r>
            <a:endParaRPr sz="1800"/>
          </a:p>
          <a:p>
            <a:pPr marL="0" lvl="0" indent="0" algn="l" rtl="0">
              <a:spcBef>
                <a:spcPts val="0"/>
              </a:spcBef>
              <a:spcAft>
                <a:spcPts val="0"/>
              </a:spcAft>
              <a:buNone/>
            </a:pPr>
            <a:r>
              <a:rPr lang="en" sz="1800">
                <a:solidFill>
                  <a:srgbClr val="FF0000"/>
                </a:solidFill>
              </a:rPr>
              <a:t>High-High</a:t>
            </a:r>
            <a:endParaRPr sz="1800">
              <a:solidFill>
                <a:srgbClr val="FF0000"/>
              </a:solidFill>
            </a:endParaRPr>
          </a:p>
          <a:p>
            <a:pPr marL="0" lvl="0" indent="0" algn="l" rtl="0">
              <a:spcBef>
                <a:spcPts val="0"/>
              </a:spcBef>
              <a:spcAft>
                <a:spcPts val="0"/>
              </a:spcAft>
              <a:buNone/>
            </a:pPr>
            <a:r>
              <a:rPr lang="en" sz="1800"/>
              <a:t>Positive SA of high values (hotspots)</a:t>
            </a:r>
            <a:endParaRPr sz="1800"/>
          </a:p>
          <a:p>
            <a:pPr marL="0" lvl="0" indent="0" algn="l" rtl="0">
              <a:spcBef>
                <a:spcPts val="0"/>
              </a:spcBef>
              <a:spcAft>
                <a:spcPts val="0"/>
              </a:spcAft>
              <a:buNone/>
            </a:pPr>
            <a:r>
              <a:rPr lang="en" sz="1800">
                <a:solidFill>
                  <a:srgbClr val="4A86E8"/>
                </a:solidFill>
              </a:rPr>
              <a:t>Low-Low</a:t>
            </a:r>
            <a:endParaRPr sz="1800">
              <a:solidFill>
                <a:srgbClr val="4A86E8"/>
              </a:solidFill>
            </a:endParaRPr>
          </a:p>
          <a:p>
            <a:pPr marL="0" lvl="0" indent="0" algn="l" rtl="0">
              <a:spcBef>
                <a:spcPts val="0"/>
              </a:spcBef>
              <a:spcAft>
                <a:spcPts val="0"/>
              </a:spcAft>
              <a:buNone/>
            </a:pPr>
            <a:r>
              <a:rPr lang="en" sz="1800"/>
              <a:t>Positive SA of low values (coldspots)</a:t>
            </a:r>
            <a:endParaRPr sz="1800"/>
          </a:p>
          <a:p>
            <a:pPr marL="0" lvl="0" indent="0" algn="l" rtl="0">
              <a:spcBef>
                <a:spcPts val="0"/>
              </a:spcBef>
              <a:spcAft>
                <a:spcPts val="0"/>
              </a:spcAft>
              <a:buNone/>
            </a:pPr>
            <a:r>
              <a:rPr lang="en"/>
              <a:t>High-Low</a:t>
            </a:r>
            <a:endParaRPr/>
          </a:p>
          <a:p>
            <a:pPr marL="0" lvl="0" indent="0" algn="l" rtl="0">
              <a:spcBef>
                <a:spcPts val="0"/>
              </a:spcBef>
              <a:spcAft>
                <a:spcPts val="0"/>
              </a:spcAft>
              <a:buNone/>
            </a:pPr>
            <a:r>
              <a:rPr lang="en"/>
              <a:t>Negative SA (spatial outliers)</a:t>
            </a:r>
            <a:endParaRPr/>
          </a:p>
          <a:p>
            <a:pPr marL="0" lvl="0" indent="0" algn="l" rtl="0">
              <a:spcBef>
                <a:spcPts val="0"/>
              </a:spcBef>
              <a:spcAft>
                <a:spcPts val="0"/>
              </a:spcAft>
              <a:buNone/>
            </a:pPr>
            <a:r>
              <a:rPr lang="en"/>
              <a:t>Low-High</a:t>
            </a:r>
            <a:endParaRPr/>
          </a:p>
          <a:p>
            <a:pPr marL="0" lvl="0" indent="0" algn="l" rtl="0">
              <a:spcBef>
                <a:spcPts val="0"/>
              </a:spcBef>
              <a:spcAft>
                <a:spcPts val="0"/>
              </a:spcAft>
              <a:buNone/>
            </a:pPr>
            <a:r>
              <a:rPr lang="en"/>
              <a:t>Negative SA (spatial outliers)</a:t>
            </a:r>
            <a:endParaRPr/>
          </a:p>
        </p:txBody>
      </p:sp>
      <p:pic>
        <p:nvPicPr>
          <p:cNvPr id="601" name="Google Shape;601;p80"/>
          <p:cNvPicPr preferRelativeResize="0"/>
          <p:nvPr/>
        </p:nvPicPr>
        <p:blipFill>
          <a:blip r:embed="rId3">
            <a:alphaModFix/>
          </a:blip>
          <a:stretch>
            <a:fillRect/>
          </a:stretch>
        </p:blipFill>
        <p:spPr>
          <a:xfrm>
            <a:off x="6300575" y="2833225"/>
            <a:ext cx="2386950" cy="15980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605"/>
        <p:cNvGrpSpPr/>
        <p:nvPr/>
      </p:nvGrpSpPr>
      <p:grpSpPr>
        <a:xfrm>
          <a:off x="0" y="0"/>
          <a:ext cx="0" cy="0"/>
          <a:chOff x="0" y="0"/>
          <a:chExt cx="0" cy="0"/>
        </a:xfrm>
      </p:grpSpPr>
      <p:sp>
        <p:nvSpPr>
          <p:cNvPr id="606" name="Google Shape;606;p8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Example: UK Referendum</a:t>
            </a:r>
            <a:endParaRPr/>
          </a:p>
        </p:txBody>
      </p:sp>
      <p:pic>
        <p:nvPicPr>
          <p:cNvPr id="607" name="Google Shape;607;p81"/>
          <p:cNvPicPr preferRelativeResize="0"/>
          <p:nvPr/>
        </p:nvPicPr>
        <p:blipFill>
          <a:blip r:embed="rId3">
            <a:alphaModFix/>
          </a:blip>
          <a:stretch>
            <a:fillRect/>
          </a:stretch>
        </p:blipFill>
        <p:spPr>
          <a:xfrm>
            <a:off x="152400" y="1170125"/>
            <a:ext cx="4049459" cy="3820978"/>
          </a:xfrm>
          <a:prstGeom prst="rect">
            <a:avLst/>
          </a:prstGeom>
          <a:noFill/>
          <a:ln>
            <a:noFill/>
          </a:ln>
        </p:spPr>
      </p:pic>
      <p:pic>
        <p:nvPicPr>
          <p:cNvPr id="608" name="Google Shape;608;p81"/>
          <p:cNvPicPr preferRelativeResize="0"/>
          <p:nvPr/>
        </p:nvPicPr>
        <p:blipFill>
          <a:blip r:embed="rId4">
            <a:alphaModFix/>
          </a:blip>
          <a:stretch>
            <a:fillRect/>
          </a:stretch>
        </p:blipFill>
        <p:spPr>
          <a:xfrm>
            <a:off x="4371159" y="1393438"/>
            <a:ext cx="4637341" cy="3374347"/>
          </a:xfrm>
          <a:prstGeom prst="rect">
            <a:avLst/>
          </a:prstGeom>
          <a:noFill/>
          <a:ln w="9525" cap="flat" cmpd="sng">
            <a:solidFill>
              <a:schemeClr val="lt1"/>
            </a:solidFill>
            <a:prstDash val="solid"/>
            <a:round/>
            <a:headEnd type="none" w="sm" len="sm"/>
            <a:tailEnd type="none" w="sm" len="sm"/>
          </a:ln>
        </p:spPr>
      </p:pic>
      <p:cxnSp>
        <p:nvCxnSpPr>
          <p:cNvPr id="609" name="Google Shape;609;p81"/>
          <p:cNvCxnSpPr/>
          <p:nvPr/>
        </p:nvCxnSpPr>
        <p:spPr>
          <a:xfrm>
            <a:off x="8125438" y="1545400"/>
            <a:ext cx="0" cy="3082800"/>
          </a:xfrm>
          <a:prstGeom prst="straightConnector1">
            <a:avLst/>
          </a:prstGeom>
          <a:noFill/>
          <a:ln w="28575" cap="flat" cmpd="sng">
            <a:solidFill>
              <a:srgbClr val="25B497"/>
            </a:solidFill>
            <a:prstDash val="solid"/>
            <a:round/>
            <a:headEnd type="none" w="med" len="med"/>
            <a:tailEnd type="none" w="med" len="med"/>
          </a:ln>
        </p:spPr>
      </p:cxn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613"/>
        <p:cNvGrpSpPr/>
        <p:nvPr/>
      </p:nvGrpSpPr>
      <p:grpSpPr>
        <a:xfrm>
          <a:off x="0" y="0"/>
          <a:ext cx="0" cy="0"/>
          <a:chOff x="0" y="0"/>
          <a:chExt cx="0" cy="0"/>
        </a:xfrm>
      </p:grpSpPr>
      <p:sp>
        <p:nvSpPr>
          <p:cNvPr id="614" name="Google Shape;614;p8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Interpreting Results</a:t>
            </a:r>
            <a:endParaRPr/>
          </a:p>
        </p:txBody>
      </p:sp>
      <p:pic>
        <p:nvPicPr>
          <p:cNvPr id="615" name="Google Shape;615;p82" title="Screenshot 2025-04-01 at 17.36.29.png"/>
          <p:cNvPicPr preferRelativeResize="0"/>
          <p:nvPr/>
        </p:nvPicPr>
        <p:blipFill>
          <a:blip r:embed="rId3">
            <a:alphaModFix/>
          </a:blip>
          <a:stretch>
            <a:fillRect/>
          </a:stretch>
        </p:blipFill>
        <p:spPr>
          <a:xfrm>
            <a:off x="572425" y="1144800"/>
            <a:ext cx="2082914" cy="3820974"/>
          </a:xfrm>
          <a:prstGeom prst="rect">
            <a:avLst/>
          </a:prstGeom>
          <a:noFill/>
          <a:ln>
            <a:noFill/>
          </a:ln>
        </p:spPr>
      </p:pic>
      <p:pic>
        <p:nvPicPr>
          <p:cNvPr id="616" name="Google Shape;616;p82" title="Screenshot 2025-04-01 at 17.36.39.png"/>
          <p:cNvPicPr preferRelativeResize="0"/>
          <p:nvPr/>
        </p:nvPicPr>
        <p:blipFill>
          <a:blip r:embed="rId4">
            <a:alphaModFix/>
          </a:blip>
          <a:stretch>
            <a:fillRect/>
          </a:stretch>
        </p:blipFill>
        <p:spPr>
          <a:xfrm>
            <a:off x="2807739" y="1144800"/>
            <a:ext cx="1858666" cy="3820976"/>
          </a:xfrm>
          <a:prstGeom prst="rect">
            <a:avLst/>
          </a:prstGeom>
          <a:noFill/>
          <a:ln>
            <a:noFill/>
          </a:ln>
        </p:spPr>
      </p:pic>
      <p:pic>
        <p:nvPicPr>
          <p:cNvPr id="617" name="Google Shape;617;p82" title="Screenshot 2025-04-01 at 17.37.03.png"/>
          <p:cNvPicPr preferRelativeResize="0"/>
          <p:nvPr/>
        </p:nvPicPr>
        <p:blipFill>
          <a:blip r:embed="rId5">
            <a:alphaModFix/>
          </a:blip>
          <a:stretch>
            <a:fillRect/>
          </a:stretch>
        </p:blipFill>
        <p:spPr>
          <a:xfrm>
            <a:off x="4818805" y="1144800"/>
            <a:ext cx="1791954" cy="3820975"/>
          </a:xfrm>
          <a:prstGeom prst="rect">
            <a:avLst/>
          </a:prstGeom>
          <a:noFill/>
          <a:ln>
            <a:noFill/>
          </a:ln>
        </p:spPr>
      </p:pic>
      <p:pic>
        <p:nvPicPr>
          <p:cNvPr id="618" name="Google Shape;618;p82" title="Screenshot 2025-04-01 at 17.39.42.png"/>
          <p:cNvPicPr preferRelativeResize="0"/>
          <p:nvPr/>
        </p:nvPicPr>
        <p:blipFill>
          <a:blip r:embed="rId6">
            <a:alphaModFix/>
          </a:blip>
          <a:stretch>
            <a:fillRect/>
          </a:stretch>
        </p:blipFill>
        <p:spPr>
          <a:xfrm>
            <a:off x="6763159" y="1144800"/>
            <a:ext cx="1779915" cy="382097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622"/>
        <p:cNvGrpSpPr/>
        <p:nvPr/>
      </p:nvGrpSpPr>
      <p:grpSpPr>
        <a:xfrm>
          <a:off x="0" y="0"/>
          <a:ext cx="0" cy="0"/>
          <a:chOff x="0" y="0"/>
          <a:chExt cx="0" cy="0"/>
        </a:xfrm>
      </p:grpSpPr>
      <p:sp>
        <p:nvSpPr>
          <p:cNvPr id="623" name="Google Shape;623;p8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Frequency Table</a:t>
            </a:r>
            <a:endParaRPr/>
          </a:p>
        </p:txBody>
      </p:sp>
      <p:graphicFrame>
        <p:nvGraphicFramePr>
          <p:cNvPr id="624" name="Google Shape;624;p83"/>
          <p:cNvGraphicFramePr/>
          <p:nvPr/>
        </p:nvGraphicFramePr>
        <p:xfrm>
          <a:off x="952500" y="1619250"/>
          <a:ext cx="7239000" cy="2567252"/>
        </p:xfrm>
        <a:graphic>
          <a:graphicData uri="http://schemas.openxmlformats.org/drawingml/2006/table">
            <a:tbl>
              <a:tblPr>
                <a:noFill/>
                <a:tableStyleId>{D62A5077-084E-497E-B880-6A338D761546}</a:tableStyleId>
              </a:tblPr>
              <a:tblGrid>
                <a:gridCol w="2413000">
                  <a:extLst>
                    <a:ext uri="{9D8B030D-6E8A-4147-A177-3AD203B41FA5}">
                      <a16:colId xmlns:a16="http://schemas.microsoft.com/office/drawing/2014/main" val="20000"/>
                    </a:ext>
                  </a:extLst>
                </a:gridCol>
                <a:gridCol w="2413000">
                  <a:extLst>
                    <a:ext uri="{9D8B030D-6E8A-4147-A177-3AD203B41FA5}">
                      <a16:colId xmlns:a16="http://schemas.microsoft.com/office/drawing/2014/main" val="20001"/>
                    </a:ext>
                  </a:extLst>
                </a:gridCol>
                <a:gridCol w="2413000">
                  <a:extLst>
                    <a:ext uri="{9D8B030D-6E8A-4147-A177-3AD203B41FA5}">
                      <a16:colId xmlns:a16="http://schemas.microsoft.com/office/drawing/2014/main" val="20002"/>
                    </a:ext>
                  </a:extLst>
                </a:gridCol>
              </a:tblGrid>
              <a:tr h="381000">
                <a:tc>
                  <a:txBody>
                    <a:bodyPr/>
                    <a:lstStyle/>
                    <a:p>
                      <a:pPr marL="0" lvl="0" indent="0" algn="ctr" rtl="0">
                        <a:lnSpc>
                          <a:spcPct val="115000"/>
                        </a:lnSpc>
                        <a:spcBef>
                          <a:spcPts val="0"/>
                        </a:spcBef>
                        <a:spcAft>
                          <a:spcPts val="0"/>
                        </a:spcAft>
                        <a:buNone/>
                      </a:pPr>
                      <a:r>
                        <a:rPr lang="en" sz="1600" b="1">
                          <a:solidFill>
                            <a:schemeClr val="dk1"/>
                          </a:solidFill>
                          <a:latin typeface="Barlow"/>
                          <a:ea typeface="Barlow"/>
                          <a:cs typeface="Barlow"/>
                          <a:sym typeface="Barlow"/>
                        </a:rPr>
                        <a:t>Category</a:t>
                      </a:r>
                      <a:endParaRPr sz="1600" b="1">
                        <a:solidFill>
                          <a:schemeClr val="dk1"/>
                        </a:solidFill>
                        <a:latin typeface="Barlow"/>
                        <a:ea typeface="Barlow"/>
                        <a:cs typeface="Barlow"/>
                        <a:sym typeface="Barlow"/>
                      </a:endParaRPr>
                    </a:p>
                  </a:txBody>
                  <a:tcPr marL="91425" marR="91425" marT="91425" marB="91425"/>
                </a:tc>
                <a:tc>
                  <a:txBody>
                    <a:bodyPr/>
                    <a:lstStyle/>
                    <a:p>
                      <a:pPr marL="0" lvl="0" indent="0" algn="ctr" rtl="0">
                        <a:lnSpc>
                          <a:spcPct val="115000"/>
                        </a:lnSpc>
                        <a:spcBef>
                          <a:spcPts val="0"/>
                        </a:spcBef>
                        <a:spcAft>
                          <a:spcPts val="0"/>
                        </a:spcAft>
                        <a:buNone/>
                      </a:pPr>
                      <a:r>
                        <a:rPr lang="en" sz="1600" b="1">
                          <a:solidFill>
                            <a:schemeClr val="dk1"/>
                          </a:solidFill>
                          <a:latin typeface="Barlow"/>
                          <a:ea typeface="Barlow"/>
                          <a:cs typeface="Barlow"/>
                          <a:sym typeface="Barlow"/>
                        </a:rPr>
                        <a:t>Count</a:t>
                      </a:r>
                      <a:endParaRPr sz="1600" b="1">
                        <a:solidFill>
                          <a:schemeClr val="dk1"/>
                        </a:solidFill>
                        <a:latin typeface="Barlow"/>
                        <a:ea typeface="Barlow"/>
                        <a:cs typeface="Barlow"/>
                        <a:sym typeface="Barlow"/>
                      </a:endParaRPr>
                    </a:p>
                  </a:txBody>
                  <a:tcPr marL="91425" marR="91425" marT="91425" marB="91425"/>
                </a:tc>
                <a:tc>
                  <a:txBody>
                    <a:bodyPr/>
                    <a:lstStyle/>
                    <a:p>
                      <a:pPr marL="0" lvl="0" indent="0" algn="ctr" rtl="0">
                        <a:lnSpc>
                          <a:spcPct val="115000"/>
                        </a:lnSpc>
                        <a:spcBef>
                          <a:spcPts val="0"/>
                        </a:spcBef>
                        <a:spcAft>
                          <a:spcPts val="0"/>
                        </a:spcAft>
                        <a:buNone/>
                      </a:pPr>
                      <a:r>
                        <a:rPr lang="en" sz="1600" b="1">
                          <a:solidFill>
                            <a:schemeClr val="dk1"/>
                          </a:solidFill>
                          <a:latin typeface="Barlow"/>
                          <a:ea typeface="Barlow"/>
                          <a:cs typeface="Barlow"/>
                          <a:sym typeface="Barlow"/>
                        </a:rPr>
                        <a:t>Percentage</a:t>
                      </a:r>
                      <a:endParaRPr sz="1600" b="1">
                        <a:solidFill>
                          <a:schemeClr val="dk1"/>
                        </a:solidFill>
                        <a:latin typeface="Barlow"/>
                        <a:ea typeface="Barlow"/>
                        <a:cs typeface="Barlow"/>
                        <a:sym typeface="Barlow"/>
                      </a:endParaRPr>
                    </a:p>
                  </a:txBody>
                  <a:tcPr marL="91425" marR="91425" marT="91425" marB="91425"/>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 sz="1600">
                          <a:solidFill>
                            <a:schemeClr val="dk1"/>
                          </a:solidFill>
                          <a:latin typeface="Barlow"/>
                          <a:ea typeface="Barlow"/>
                          <a:cs typeface="Barlow"/>
                          <a:sym typeface="Barlow"/>
                        </a:rPr>
                        <a:t>Non-Significant</a:t>
                      </a:r>
                      <a:endParaRPr sz="1600">
                        <a:solidFill>
                          <a:schemeClr val="dk1"/>
                        </a:solidFill>
                        <a:latin typeface="Barlow"/>
                        <a:ea typeface="Barlow"/>
                        <a:cs typeface="Barlow"/>
                        <a:sym typeface="Barlow"/>
                      </a:endParaRPr>
                    </a:p>
                  </a:txBody>
                  <a:tcPr marL="91425" marR="91425" marT="91425" marB="91425"/>
                </a:tc>
                <a:tc>
                  <a:txBody>
                    <a:bodyPr/>
                    <a:lstStyle/>
                    <a:p>
                      <a:pPr marL="0" lvl="0" indent="0" algn="l" rtl="0">
                        <a:spcBef>
                          <a:spcPts val="0"/>
                        </a:spcBef>
                        <a:spcAft>
                          <a:spcPts val="0"/>
                        </a:spcAft>
                        <a:buNone/>
                      </a:pPr>
                      <a:r>
                        <a:rPr lang="en" sz="1600">
                          <a:solidFill>
                            <a:schemeClr val="dk1"/>
                          </a:solidFill>
                          <a:latin typeface="Barlow"/>
                          <a:ea typeface="Barlow"/>
                          <a:cs typeface="Barlow"/>
                          <a:sym typeface="Barlow"/>
                        </a:rPr>
                        <a:t>226</a:t>
                      </a:r>
                      <a:endParaRPr sz="1600">
                        <a:solidFill>
                          <a:schemeClr val="dk1"/>
                        </a:solidFill>
                        <a:latin typeface="Barlow"/>
                        <a:ea typeface="Barlow"/>
                        <a:cs typeface="Barlow"/>
                        <a:sym typeface="Barlow"/>
                      </a:endParaRPr>
                    </a:p>
                  </a:txBody>
                  <a:tcPr marL="91425" marR="91425" marT="91425" marB="91425"/>
                </a:tc>
                <a:tc>
                  <a:txBody>
                    <a:bodyPr/>
                    <a:lstStyle/>
                    <a:p>
                      <a:pPr marL="0" lvl="0" indent="0" algn="l" rtl="0">
                        <a:spcBef>
                          <a:spcPts val="0"/>
                        </a:spcBef>
                        <a:spcAft>
                          <a:spcPts val="0"/>
                        </a:spcAft>
                        <a:buNone/>
                      </a:pPr>
                      <a:r>
                        <a:rPr lang="en" sz="1600">
                          <a:solidFill>
                            <a:schemeClr val="dk1"/>
                          </a:solidFill>
                          <a:latin typeface="Barlow"/>
                          <a:ea typeface="Barlow"/>
                          <a:cs typeface="Barlow"/>
                          <a:sym typeface="Barlow"/>
                        </a:rPr>
                        <a:t>59.47%</a:t>
                      </a:r>
                      <a:endParaRPr sz="1600">
                        <a:solidFill>
                          <a:schemeClr val="dk1"/>
                        </a:solidFill>
                        <a:latin typeface="Barlow"/>
                        <a:ea typeface="Barlow"/>
                        <a:cs typeface="Barlow"/>
                        <a:sym typeface="Barlow"/>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 sz="1600">
                          <a:solidFill>
                            <a:schemeClr val="dk1"/>
                          </a:solidFill>
                          <a:latin typeface="Barlow"/>
                          <a:ea typeface="Barlow"/>
                          <a:cs typeface="Barlow"/>
                          <a:sym typeface="Barlow"/>
                        </a:rPr>
                        <a:t>HH</a:t>
                      </a:r>
                      <a:endParaRPr sz="1600">
                        <a:solidFill>
                          <a:schemeClr val="dk1"/>
                        </a:solidFill>
                        <a:latin typeface="Barlow"/>
                        <a:ea typeface="Barlow"/>
                        <a:cs typeface="Barlow"/>
                        <a:sym typeface="Barlow"/>
                      </a:endParaRPr>
                    </a:p>
                  </a:txBody>
                  <a:tcPr marL="91425" marR="91425" marT="91425" marB="91425"/>
                </a:tc>
                <a:tc>
                  <a:txBody>
                    <a:bodyPr/>
                    <a:lstStyle/>
                    <a:p>
                      <a:pPr marL="0" lvl="0" indent="0" algn="l" rtl="0">
                        <a:spcBef>
                          <a:spcPts val="0"/>
                        </a:spcBef>
                        <a:spcAft>
                          <a:spcPts val="0"/>
                        </a:spcAft>
                        <a:buNone/>
                      </a:pPr>
                      <a:r>
                        <a:rPr lang="en" sz="1600">
                          <a:solidFill>
                            <a:schemeClr val="dk1"/>
                          </a:solidFill>
                          <a:latin typeface="Barlow"/>
                          <a:ea typeface="Barlow"/>
                          <a:cs typeface="Barlow"/>
                          <a:sym typeface="Barlow"/>
                        </a:rPr>
                        <a:t>75</a:t>
                      </a:r>
                      <a:endParaRPr sz="1600">
                        <a:solidFill>
                          <a:schemeClr val="dk1"/>
                        </a:solidFill>
                        <a:latin typeface="Barlow"/>
                        <a:ea typeface="Barlow"/>
                        <a:cs typeface="Barlow"/>
                        <a:sym typeface="Barlow"/>
                      </a:endParaRPr>
                    </a:p>
                  </a:txBody>
                  <a:tcPr marL="91425" marR="91425" marT="91425" marB="91425"/>
                </a:tc>
                <a:tc>
                  <a:txBody>
                    <a:bodyPr/>
                    <a:lstStyle/>
                    <a:p>
                      <a:pPr marL="0" lvl="0" indent="0" algn="l" rtl="0">
                        <a:spcBef>
                          <a:spcPts val="0"/>
                        </a:spcBef>
                        <a:spcAft>
                          <a:spcPts val="0"/>
                        </a:spcAft>
                        <a:buNone/>
                      </a:pPr>
                      <a:r>
                        <a:rPr lang="en" sz="1600">
                          <a:solidFill>
                            <a:schemeClr val="dk1"/>
                          </a:solidFill>
                          <a:latin typeface="Barlow"/>
                          <a:ea typeface="Barlow"/>
                          <a:cs typeface="Barlow"/>
                          <a:sym typeface="Barlow"/>
                        </a:rPr>
                        <a:t>19.74%</a:t>
                      </a:r>
                      <a:endParaRPr sz="1600">
                        <a:solidFill>
                          <a:schemeClr val="dk1"/>
                        </a:solidFill>
                        <a:latin typeface="Barlow"/>
                        <a:ea typeface="Barlow"/>
                        <a:cs typeface="Barlow"/>
                        <a:sym typeface="Barlow"/>
                      </a:endParaRPr>
                    </a:p>
                  </a:txBody>
                  <a:tcPr marL="91425" marR="91425" marT="91425" marB="91425"/>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en" sz="1600">
                          <a:solidFill>
                            <a:schemeClr val="dk1"/>
                          </a:solidFill>
                          <a:latin typeface="Barlow"/>
                          <a:ea typeface="Barlow"/>
                          <a:cs typeface="Barlow"/>
                          <a:sym typeface="Barlow"/>
                        </a:rPr>
                        <a:t>LL</a:t>
                      </a:r>
                      <a:endParaRPr sz="1600">
                        <a:solidFill>
                          <a:schemeClr val="dk1"/>
                        </a:solidFill>
                        <a:latin typeface="Barlow"/>
                        <a:ea typeface="Barlow"/>
                        <a:cs typeface="Barlow"/>
                        <a:sym typeface="Barlow"/>
                      </a:endParaRPr>
                    </a:p>
                  </a:txBody>
                  <a:tcPr marL="91425" marR="91425" marT="91425" marB="91425"/>
                </a:tc>
                <a:tc>
                  <a:txBody>
                    <a:bodyPr/>
                    <a:lstStyle/>
                    <a:p>
                      <a:pPr marL="0" lvl="0" indent="0" algn="l" rtl="0">
                        <a:spcBef>
                          <a:spcPts val="0"/>
                        </a:spcBef>
                        <a:spcAft>
                          <a:spcPts val="0"/>
                        </a:spcAft>
                        <a:buNone/>
                      </a:pPr>
                      <a:r>
                        <a:rPr lang="en" sz="1600">
                          <a:solidFill>
                            <a:schemeClr val="dk1"/>
                          </a:solidFill>
                          <a:latin typeface="Barlow"/>
                          <a:ea typeface="Barlow"/>
                          <a:cs typeface="Barlow"/>
                          <a:sym typeface="Barlow"/>
                        </a:rPr>
                        <a:t>69</a:t>
                      </a:r>
                      <a:endParaRPr sz="1600">
                        <a:solidFill>
                          <a:schemeClr val="dk1"/>
                        </a:solidFill>
                        <a:latin typeface="Barlow"/>
                        <a:ea typeface="Barlow"/>
                        <a:cs typeface="Barlow"/>
                        <a:sym typeface="Barlow"/>
                      </a:endParaRPr>
                    </a:p>
                  </a:txBody>
                  <a:tcPr marL="91425" marR="91425" marT="91425" marB="91425"/>
                </a:tc>
                <a:tc>
                  <a:txBody>
                    <a:bodyPr/>
                    <a:lstStyle/>
                    <a:p>
                      <a:pPr marL="0" lvl="0" indent="0" algn="l" rtl="0">
                        <a:spcBef>
                          <a:spcPts val="0"/>
                        </a:spcBef>
                        <a:spcAft>
                          <a:spcPts val="0"/>
                        </a:spcAft>
                        <a:buNone/>
                      </a:pPr>
                      <a:r>
                        <a:rPr lang="en" sz="1600">
                          <a:solidFill>
                            <a:schemeClr val="dk1"/>
                          </a:solidFill>
                          <a:latin typeface="Barlow"/>
                          <a:ea typeface="Barlow"/>
                          <a:cs typeface="Barlow"/>
                          <a:sym typeface="Barlow"/>
                        </a:rPr>
                        <a:t>18.16%</a:t>
                      </a:r>
                      <a:endParaRPr sz="1600">
                        <a:solidFill>
                          <a:schemeClr val="dk1"/>
                        </a:solidFill>
                        <a:latin typeface="Barlow"/>
                        <a:ea typeface="Barlow"/>
                        <a:cs typeface="Barlow"/>
                        <a:sym typeface="Barlow"/>
                      </a:endParaRPr>
                    </a:p>
                  </a:txBody>
                  <a:tcPr marL="91425" marR="91425" marT="91425" marB="91425"/>
                </a:tc>
                <a:extLst>
                  <a:ext uri="{0D108BD9-81ED-4DB2-BD59-A6C34878D82A}">
                    <a16:rowId xmlns:a16="http://schemas.microsoft.com/office/drawing/2014/main" val="10003"/>
                  </a:ext>
                </a:extLst>
              </a:tr>
              <a:tr h="381000">
                <a:tc>
                  <a:txBody>
                    <a:bodyPr/>
                    <a:lstStyle/>
                    <a:p>
                      <a:pPr marL="0" lvl="0" indent="0" algn="l" rtl="0">
                        <a:spcBef>
                          <a:spcPts val="0"/>
                        </a:spcBef>
                        <a:spcAft>
                          <a:spcPts val="0"/>
                        </a:spcAft>
                        <a:buNone/>
                      </a:pPr>
                      <a:r>
                        <a:rPr lang="en" sz="1600">
                          <a:solidFill>
                            <a:schemeClr val="dk1"/>
                          </a:solidFill>
                          <a:latin typeface="Barlow"/>
                          <a:ea typeface="Barlow"/>
                          <a:cs typeface="Barlow"/>
                          <a:sym typeface="Barlow"/>
                        </a:rPr>
                        <a:t>LH</a:t>
                      </a:r>
                      <a:endParaRPr sz="1600">
                        <a:solidFill>
                          <a:schemeClr val="dk1"/>
                        </a:solidFill>
                        <a:latin typeface="Barlow"/>
                        <a:ea typeface="Barlow"/>
                        <a:cs typeface="Barlow"/>
                        <a:sym typeface="Barlow"/>
                      </a:endParaRPr>
                    </a:p>
                  </a:txBody>
                  <a:tcPr marL="91425" marR="91425" marT="91425" marB="91425"/>
                </a:tc>
                <a:tc>
                  <a:txBody>
                    <a:bodyPr/>
                    <a:lstStyle/>
                    <a:p>
                      <a:pPr marL="0" lvl="0" indent="0" algn="l" rtl="0">
                        <a:spcBef>
                          <a:spcPts val="0"/>
                        </a:spcBef>
                        <a:spcAft>
                          <a:spcPts val="0"/>
                        </a:spcAft>
                        <a:buNone/>
                      </a:pPr>
                      <a:r>
                        <a:rPr lang="en" sz="1600">
                          <a:solidFill>
                            <a:schemeClr val="dk1"/>
                          </a:solidFill>
                          <a:latin typeface="Barlow"/>
                          <a:ea typeface="Barlow"/>
                          <a:cs typeface="Barlow"/>
                          <a:sym typeface="Barlow"/>
                        </a:rPr>
                        <a:t>6</a:t>
                      </a:r>
                      <a:endParaRPr sz="1600">
                        <a:solidFill>
                          <a:schemeClr val="dk1"/>
                        </a:solidFill>
                        <a:latin typeface="Barlow"/>
                        <a:ea typeface="Barlow"/>
                        <a:cs typeface="Barlow"/>
                        <a:sym typeface="Barlow"/>
                      </a:endParaRPr>
                    </a:p>
                  </a:txBody>
                  <a:tcPr marL="91425" marR="91425" marT="91425" marB="91425"/>
                </a:tc>
                <a:tc>
                  <a:txBody>
                    <a:bodyPr/>
                    <a:lstStyle/>
                    <a:p>
                      <a:pPr marL="0" lvl="0" indent="0" algn="l" rtl="0">
                        <a:spcBef>
                          <a:spcPts val="0"/>
                        </a:spcBef>
                        <a:spcAft>
                          <a:spcPts val="0"/>
                        </a:spcAft>
                        <a:buNone/>
                      </a:pPr>
                      <a:r>
                        <a:rPr lang="en" sz="1600">
                          <a:solidFill>
                            <a:schemeClr val="dk1"/>
                          </a:solidFill>
                          <a:latin typeface="Barlow"/>
                          <a:ea typeface="Barlow"/>
                          <a:cs typeface="Barlow"/>
                          <a:sym typeface="Barlow"/>
                        </a:rPr>
                        <a:t>1.58%</a:t>
                      </a:r>
                      <a:endParaRPr sz="1600">
                        <a:solidFill>
                          <a:schemeClr val="dk1"/>
                        </a:solidFill>
                        <a:latin typeface="Barlow"/>
                        <a:ea typeface="Barlow"/>
                        <a:cs typeface="Barlow"/>
                        <a:sym typeface="Barlow"/>
                      </a:endParaRPr>
                    </a:p>
                  </a:txBody>
                  <a:tcPr marL="91425" marR="91425" marT="91425" marB="91425"/>
                </a:tc>
                <a:extLst>
                  <a:ext uri="{0D108BD9-81ED-4DB2-BD59-A6C34878D82A}">
                    <a16:rowId xmlns:a16="http://schemas.microsoft.com/office/drawing/2014/main" val="10004"/>
                  </a:ext>
                </a:extLst>
              </a:tr>
              <a:tr h="381000">
                <a:tc>
                  <a:txBody>
                    <a:bodyPr/>
                    <a:lstStyle/>
                    <a:p>
                      <a:pPr marL="0" lvl="0" indent="0" algn="l" rtl="0">
                        <a:spcBef>
                          <a:spcPts val="0"/>
                        </a:spcBef>
                        <a:spcAft>
                          <a:spcPts val="0"/>
                        </a:spcAft>
                        <a:buNone/>
                      </a:pPr>
                      <a:r>
                        <a:rPr lang="en" sz="1600">
                          <a:solidFill>
                            <a:schemeClr val="dk1"/>
                          </a:solidFill>
                          <a:latin typeface="Barlow"/>
                          <a:ea typeface="Barlow"/>
                          <a:cs typeface="Barlow"/>
                          <a:sym typeface="Barlow"/>
                        </a:rPr>
                        <a:t>HL</a:t>
                      </a:r>
                      <a:endParaRPr sz="1600">
                        <a:solidFill>
                          <a:schemeClr val="dk1"/>
                        </a:solidFill>
                        <a:latin typeface="Barlow"/>
                        <a:ea typeface="Barlow"/>
                        <a:cs typeface="Barlow"/>
                        <a:sym typeface="Barlow"/>
                      </a:endParaRPr>
                    </a:p>
                  </a:txBody>
                  <a:tcPr marL="91425" marR="91425" marT="91425" marB="91425"/>
                </a:tc>
                <a:tc>
                  <a:txBody>
                    <a:bodyPr/>
                    <a:lstStyle/>
                    <a:p>
                      <a:pPr marL="0" lvl="0" indent="0" algn="l" rtl="0">
                        <a:spcBef>
                          <a:spcPts val="0"/>
                        </a:spcBef>
                        <a:spcAft>
                          <a:spcPts val="0"/>
                        </a:spcAft>
                        <a:buNone/>
                      </a:pPr>
                      <a:r>
                        <a:rPr lang="en" sz="1600">
                          <a:solidFill>
                            <a:schemeClr val="dk1"/>
                          </a:solidFill>
                          <a:latin typeface="Barlow"/>
                          <a:ea typeface="Barlow"/>
                          <a:cs typeface="Barlow"/>
                          <a:sym typeface="Barlow"/>
                        </a:rPr>
                        <a:t>4</a:t>
                      </a:r>
                      <a:endParaRPr sz="1600">
                        <a:solidFill>
                          <a:schemeClr val="dk1"/>
                        </a:solidFill>
                        <a:latin typeface="Barlow"/>
                        <a:ea typeface="Barlow"/>
                        <a:cs typeface="Barlow"/>
                        <a:sym typeface="Barlow"/>
                      </a:endParaRPr>
                    </a:p>
                  </a:txBody>
                  <a:tcPr marL="91425" marR="91425" marT="91425" marB="91425"/>
                </a:tc>
                <a:tc>
                  <a:txBody>
                    <a:bodyPr/>
                    <a:lstStyle/>
                    <a:p>
                      <a:pPr marL="0" lvl="0" indent="0" algn="l" rtl="0">
                        <a:spcBef>
                          <a:spcPts val="0"/>
                        </a:spcBef>
                        <a:spcAft>
                          <a:spcPts val="0"/>
                        </a:spcAft>
                        <a:buNone/>
                      </a:pPr>
                      <a:r>
                        <a:rPr lang="en" sz="1600">
                          <a:solidFill>
                            <a:schemeClr val="dk1"/>
                          </a:solidFill>
                          <a:latin typeface="Barlow"/>
                          <a:ea typeface="Barlow"/>
                          <a:cs typeface="Barlow"/>
                          <a:sym typeface="Barlow"/>
                        </a:rPr>
                        <a:t>1.05%</a:t>
                      </a:r>
                      <a:endParaRPr sz="1600">
                        <a:solidFill>
                          <a:schemeClr val="dk1"/>
                        </a:solidFill>
                        <a:latin typeface="Barlow"/>
                        <a:ea typeface="Barlow"/>
                        <a:cs typeface="Barlow"/>
                        <a:sym typeface="Barlow"/>
                      </a:endParaRPr>
                    </a:p>
                  </a:txBody>
                  <a:tcPr marL="91425" marR="91425" marT="91425" marB="91425"/>
                </a:tc>
                <a:extLst>
                  <a:ext uri="{0D108BD9-81ED-4DB2-BD59-A6C34878D82A}">
                    <a16:rowId xmlns:a16="http://schemas.microsoft.com/office/drawing/2014/main" val="10005"/>
                  </a:ext>
                </a:extLst>
              </a:tr>
            </a:tbl>
          </a:graphicData>
        </a:graphic>
      </p:graphicFrame>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628"/>
        <p:cNvGrpSpPr/>
        <p:nvPr/>
      </p:nvGrpSpPr>
      <p:grpSpPr>
        <a:xfrm>
          <a:off x="0" y="0"/>
          <a:ext cx="0" cy="0"/>
          <a:chOff x="0" y="0"/>
          <a:chExt cx="0" cy="0"/>
        </a:xfrm>
      </p:grpSpPr>
      <p:sp>
        <p:nvSpPr>
          <p:cNvPr id="629" name="Google Shape;629;p8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Getis Ord</a:t>
            </a:r>
            <a:endParaRPr/>
          </a:p>
        </p:txBody>
      </p:sp>
      <p:sp>
        <p:nvSpPr>
          <p:cNvPr id="630" name="Google Shape;630;p8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t>Getis-Ord Gi* is a local spatial statistic used to identify hot spots (high values surrounded by high values) and cold spots (low values surrounded by low values) in geospatial data.</a:t>
            </a:r>
            <a:endParaRPr sz="1800"/>
          </a:p>
          <a:p>
            <a:pPr marL="0" lvl="0" indent="0" algn="l" rtl="0">
              <a:spcBef>
                <a:spcPts val="0"/>
              </a:spcBef>
              <a:spcAft>
                <a:spcPts val="0"/>
              </a:spcAft>
              <a:buNone/>
            </a:pPr>
            <a:endParaRPr sz="1800"/>
          </a:p>
          <a:p>
            <a:pPr marL="0" lvl="0" indent="0" algn="l" rtl="0">
              <a:spcBef>
                <a:spcPts val="0"/>
              </a:spcBef>
              <a:spcAft>
                <a:spcPts val="0"/>
              </a:spcAft>
              <a:buNone/>
            </a:pPr>
            <a:r>
              <a:rPr lang="en" sz="1800"/>
              <a:t>✅ High Gi* → Hot spots (clusters of statistically high values).</a:t>
            </a:r>
            <a:endParaRPr sz="1800"/>
          </a:p>
          <a:p>
            <a:pPr marL="0" lvl="0" indent="0" algn="l" rtl="0">
              <a:spcBef>
                <a:spcPts val="0"/>
              </a:spcBef>
              <a:spcAft>
                <a:spcPts val="0"/>
              </a:spcAft>
              <a:buNone/>
            </a:pPr>
            <a:r>
              <a:rPr lang="en" sz="1800"/>
              <a:t>✅ Low Gi* → Cold spots (clusters of statistically low values).</a:t>
            </a:r>
            <a:endParaRPr sz="1800"/>
          </a:p>
          <a:p>
            <a:pPr marL="0" lvl="0" indent="0" algn="l" rtl="0">
              <a:spcBef>
                <a:spcPts val="0"/>
              </a:spcBef>
              <a:spcAft>
                <a:spcPts val="0"/>
              </a:spcAft>
              <a:buNone/>
            </a:pPr>
            <a:endParaRPr sz="1800"/>
          </a:p>
          <a:p>
            <a:pPr marL="0" lvl="0" indent="0" algn="l" rtl="0">
              <a:spcBef>
                <a:spcPts val="0"/>
              </a:spcBef>
              <a:spcAft>
                <a:spcPts val="0"/>
              </a:spcAft>
              <a:buNone/>
            </a:pPr>
            <a:r>
              <a:rPr lang="en" sz="1800"/>
              <a:t>You can get both Gi and Gi*</a:t>
            </a:r>
            <a:endParaRPr sz="1800"/>
          </a:p>
          <a:p>
            <a:pPr marL="0" lvl="0" indent="0" algn="l" rtl="0">
              <a:spcBef>
                <a:spcPts val="1000"/>
              </a:spcBef>
              <a:spcAft>
                <a:spcPts val="1000"/>
              </a:spcAft>
              <a:buNone/>
            </a:pPr>
            <a:r>
              <a:rPr lang="en" sz="1800"/>
              <a:t>The * includes whether you add yourself into the computation</a:t>
            </a:r>
            <a:endParaRPr sz="180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634"/>
        <p:cNvGrpSpPr/>
        <p:nvPr/>
      </p:nvGrpSpPr>
      <p:grpSpPr>
        <a:xfrm>
          <a:off x="0" y="0"/>
          <a:ext cx="0" cy="0"/>
          <a:chOff x="0" y="0"/>
          <a:chExt cx="0" cy="0"/>
        </a:xfrm>
      </p:grpSpPr>
      <p:sp>
        <p:nvSpPr>
          <p:cNvPr id="635" name="Google Shape;635;p8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How it works</a:t>
            </a:r>
            <a:endParaRPr/>
          </a:p>
        </p:txBody>
      </p:sp>
      <p:sp>
        <p:nvSpPr>
          <p:cNvPr id="636" name="Google Shape;636;p85"/>
          <p:cNvSpPr txBox="1">
            <a:spLocks noGrp="1"/>
          </p:cNvSpPr>
          <p:nvPr>
            <p:ph type="body" idx="1"/>
          </p:nvPr>
        </p:nvSpPr>
        <p:spPr>
          <a:xfrm>
            <a:off x="311700" y="1381075"/>
            <a:ext cx="4101900" cy="3416400"/>
          </a:xfrm>
          <a:prstGeom prst="rect">
            <a:avLst/>
          </a:prstGeom>
        </p:spPr>
        <p:txBody>
          <a:bodyPr spcFirstLastPara="1" wrap="square" lIns="91425" tIns="91425" rIns="91425" bIns="91425" anchor="t" anchorCtr="0">
            <a:noAutofit/>
          </a:bodyPr>
          <a:lstStyle/>
          <a:p>
            <a:pPr marL="457200" lvl="0" indent="-336550" algn="l" rtl="0">
              <a:spcBef>
                <a:spcPts val="0"/>
              </a:spcBef>
              <a:spcAft>
                <a:spcPts val="0"/>
              </a:spcAft>
              <a:buSzPts val="1700"/>
              <a:buChar char="●"/>
            </a:pPr>
            <a:r>
              <a:rPr lang="en" sz="1700"/>
              <a:t>For each feature/location i, the Gi* statistic sums the attribute values of i and its neighbours, weighted by spatial proximity.</a:t>
            </a:r>
            <a:endParaRPr sz="1700"/>
          </a:p>
          <a:p>
            <a:pPr marL="457200" lvl="0" indent="-336550" algn="l" rtl="0">
              <a:spcBef>
                <a:spcPts val="1000"/>
              </a:spcBef>
              <a:spcAft>
                <a:spcPts val="0"/>
              </a:spcAft>
              <a:buSzPts val="1700"/>
              <a:buChar char="●"/>
            </a:pPr>
            <a:r>
              <a:rPr lang="en" sz="1700"/>
              <a:t>It then compares this local sum to the global sum of all attribute values.</a:t>
            </a:r>
            <a:endParaRPr sz="1700"/>
          </a:p>
          <a:p>
            <a:pPr marL="457200" lvl="0" indent="-336550" algn="l" rtl="0">
              <a:spcBef>
                <a:spcPts val="1000"/>
              </a:spcBef>
              <a:spcAft>
                <a:spcPts val="1000"/>
              </a:spcAft>
              <a:buSzPts val="1700"/>
              <a:buChar char="●"/>
            </a:pPr>
            <a:r>
              <a:rPr lang="en" sz="1700"/>
              <a:t>The result is a Z-score, which tells you whether high (or low) values are spatially clustered.</a:t>
            </a:r>
            <a:endParaRPr sz="1700"/>
          </a:p>
        </p:txBody>
      </p:sp>
      <p:pic>
        <p:nvPicPr>
          <p:cNvPr id="637" name="Google Shape;637;p85"/>
          <p:cNvPicPr preferRelativeResize="0"/>
          <p:nvPr/>
        </p:nvPicPr>
        <p:blipFill>
          <a:blip r:embed="rId3">
            <a:alphaModFix/>
          </a:blip>
          <a:stretch>
            <a:fillRect/>
          </a:stretch>
        </p:blipFill>
        <p:spPr>
          <a:xfrm>
            <a:off x="4989099" y="1381075"/>
            <a:ext cx="3954649" cy="282475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641"/>
        <p:cNvGrpSpPr/>
        <p:nvPr/>
      </p:nvGrpSpPr>
      <p:grpSpPr>
        <a:xfrm>
          <a:off x="0" y="0"/>
          <a:ext cx="0" cy="0"/>
          <a:chOff x="0" y="0"/>
          <a:chExt cx="0" cy="0"/>
        </a:xfrm>
      </p:grpSpPr>
      <p:sp>
        <p:nvSpPr>
          <p:cNvPr id="642" name="Google Shape;642;p8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LISA vs Getis Ord</a:t>
            </a:r>
            <a:endParaRPr/>
          </a:p>
        </p:txBody>
      </p:sp>
      <p:graphicFrame>
        <p:nvGraphicFramePr>
          <p:cNvPr id="643" name="Google Shape;643;p86"/>
          <p:cNvGraphicFramePr/>
          <p:nvPr/>
        </p:nvGraphicFramePr>
        <p:xfrm>
          <a:off x="952500" y="1657350"/>
          <a:ext cx="7239000" cy="3115892"/>
        </p:xfrm>
        <a:graphic>
          <a:graphicData uri="http://schemas.openxmlformats.org/drawingml/2006/table">
            <a:tbl>
              <a:tblPr>
                <a:noFill/>
                <a:tableStyleId>{D62A5077-084E-497E-B880-6A338D761546}</a:tableStyleId>
              </a:tblPr>
              <a:tblGrid>
                <a:gridCol w="1339175">
                  <a:extLst>
                    <a:ext uri="{9D8B030D-6E8A-4147-A177-3AD203B41FA5}">
                      <a16:colId xmlns:a16="http://schemas.microsoft.com/office/drawing/2014/main" val="20000"/>
                    </a:ext>
                  </a:extLst>
                </a:gridCol>
                <a:gridCol w="3049475">
                  <a:extLst>
                    <a:ext uri="{9D8B030D-6E8A-4147-A177-3AD203B41FA5}">
                      <a16:colId xmlns:a16="http://schemas.microsoft.com/office/drawing/2014/main" val="20001"/>
                    </a:ext>
                  </a:extLst>
                </a:gridCol>
                <a:gridCol w="2850350">
                  <a:extLst>
                    <a:ext uri="{9D8B030D-6E8A-4147-A177-3AD203B41FA5}">
                      <a16:colId xmlns:a16="http://schemas.microsoft.com/office/drawing/2014/main" val="20002"/>
                    </a:ext>
                  </a:extLst>
                </a:gridCol>
              </a:tblGrid>
              <a:tr h="381000">
                <a:tc>
                  <a:txBody>
                    <a:bodyPr/>
                    <a:lstStyle/>
                    <a:p>
                      <a:pPr marL="0" lvl="0" indent="0" algn="ctr" rtl="0">
                        <a:lnSpc>
                          <a:spcPct val="115000"/>
                        </a:lnSpc>
                        <a:spcBef>
                          <a:spcPts val="0"/>
                        </a:spcBef>
                        <a:spcAft>
                          <a:spcPts val="0"/>
                        </a:spcAft>
                        <a:buNone/>
                      </a:pPr>
                      <a:r>
                        <a:rPr lang="en" sz="1600" b="1">
                          <a:solidFill>
                            <a:schemeClr val="accent6"/>
                          </a:solidFill>
                          <a:latin typeface="Barlow"/>
                          <a:ea typeface="Barlow"/>
                          <a:cs typeface="Barlow"/>
                          <a:sym typeface="Barlow"/>
                        </a:rPr>
                        <a:t>Feature</a:t>
                      </a:r>
                      <a:endParaRPr sz="1600" b="1">
                        <a:solidFill>
                          <a:schemeClr val="accent6"/>
                        </a:solidFill>
                        <a:latin typeface="Barlow"/>
                        <a:ea typeface="Barlow"/>
                        <a:cs typeface="Barlow"/>
                        <a:sym typeface="Barlow"/>
                      </a:endParaRPr>
                    </a:p>
                  </a:txBody>
                  <a:tcPr marL="91425" marR="91425" marT="91425" marB="91425"/>
                </a:tc>
                <a:tc>
                  <a:txBody>
                    <a:bodyPr/>
                    <a:lstStyle/>
                    <a:p>
                      <a:pPr marL="0" lvl="0" indent="0" algn="ctr" rtl="0">
                        <a:lnSpc>
                          <a:spcPct val="115000"/>
                        </a:lnSpc>
                        <a:spcBef>
                          <a:spcPts val="0"/>
                        </a:spcBef>
                        <a:spcAft>
                          <a:spcPts val="0"/>
                        </a:spcAft>
                        <a:buNone/>
                      </a:pPr>
                      <a:r>
                        <a:rPr lang="en" sz="1100" b="1">
                          <a:solidFill>
                            <a:schemeClr val="accent6"/>
                          </a:solidFill>
                          <a:latin typeface="Barlow"/>
                          <a:ea typeface="Barlow"/>
                          <a:cs typeface="Barlow"/>
                          <a:sym typeface="Barlow"/>
                        </a:rPr>
                        <a:t>Local Moran’s I</a:t>
                      </a:r>
                      <a:endParaRPr sz="1100" b="1">
                        <a:solidFill>
                          <a:schemeClr val="accent6"/>
                        </a:solidFill>
                        <a:latin typeface="Barlow"/>
                        <a:ea typeface="Barlow"/>
                        <a:cs typeface="Barlow"/>
                        <a:sym typeface="Barlow"/>
                      </a:endParaRPr>
                    </a:p>
                  </a:txBody>
                  <a:tcPr marL="91425" marR="91425" marT="91425" marB="91425"/>
                </a:tc>
                <a:tc>
                  <a:txBody>
                    <a:bodyPr/>
                    <a:lstStyle/>
                    <a:p>
                      <a:pPr marL="0" lvl="0" indent="0" algn="ctr" rtl="0">
                        <a:lnSpc>
                          <a:spcPct val="115000"/>
                        </a:lnSpc>
                        <a:spcBef>
                          <a:spcPts val="0"/>
                        </a:spcBef>
                        <a:spcAft>
                          <a:spcPts val="0"/>
                        </a:spcAft>
                        <a:buNone/>
                      </a:pPr>
                      <a:r>
                        <a:rPr lang="en" sz="1100" b="1">
                          <a:solidFill>
                            <a:schemeClr val="accent6"/>
                          </a:solidFill>
                          <a:latin typeface="Barlow"/>
                          <a:ea typeface="Barlow"/>
                          <a:cs typeface="Barlow"/>
                          <a:sym typeface="Barlow"/>
                        </a:rPr>
                        <a:t>Getis-Ord Gi*</a:t>
                      </a:r>
                      <a:endParaRPr sz="1100" b="1">
                        <a:solidFill>
                          <a:schemeClr val="accent6"/>
                        </a:solidFill>
                        <a:latin typeface="Barlow"/>
                        <a:ea typeface="Barlow"/>
                        <a:cs typeface="Barlow"/>
                        <a:sym typeface="Barlow"/>
                      </a:endParaRPr>
                    </a:p>
                  </a:txBody>
                  <a:tcPr marL="91425" marR="91425" marT="91425" marB="91425"/>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 sz="1600" b="1">
                          <a:solidFill>
                            <a:schemeClr val="accent6"/>
                          </a:solidFill>
                          <a:latin typeface="Barlow"/>
                          <a:ea typeface="Barlow"/>
                          <a:cs typeface="Barlow"/>
                          <a:sym typeface="Barlow"/>
                        </a:rPr>
                        <a:t>Type</a:t>
                      </a:r>
                      <a:endParaRPr sz="1600" b="1">
                        <a:solidFill>
                          <a:schemeClr val="accent6"/>
                        </a:solidFill>
                        <a:latin typeface="Barlow"/>
                        <a:ea typeface="Barlow"/>
                        <a:cs typeface="Barlow"/>
                        <a:sym typeface="Barlow"/>
                      </a:endParaRPr>
                    </a:p>
                  </a:txBody>
                  <a:tcPr marL="91425" marR="91425" marT="91425" marB="91425"/>
                </a:tc>
                <a:tc>
                  <a:txBody>
                    <a:bodyPr/>
                    <a:lstStyle/>
                    <a:p>
                      <a:pPr marL="0" lvl="0" indent="0" algn="l" rtl="0">
                        <a:spcBef>
                          <a:spcPts val="0"/>
                        </a:spcBef>
                        <a:spcAft>
                          <a:spcPts val="0"/>
                        </a:spcAft>
                        <a:buNone/>
                      </a:pPr>
                      <a:r>
                        <a:rPr lang="en">
                          <a:solidFill>
                            <a:schemeClr val="accent6"/>
                          </a:solidFill>
                          <a:latin typeface="Barlow"/>
                          <a:ea typeface="Barlow"/>
                          <a:cs typeface="Barlow"/>
                          <a:sym typeface="Barlow"/>
                        </a:rPr>
                        <a:t>Local measure</a:t>
                      </a:r>
                      <a:endParaRPr>
                        <a:solidFill>
                          <a:schemeClr val="accent6"/>
                        </a:solidFill>
                        <a:latin typeface="Barlow"/>
                        <a:ea typeface="Barlow"/>
                        <a:cs typeface="Barlow"/>
                        <a:sym typeface="Barlow"/>
                      </a:endParaRPr>
                    </a:p>
                  </a:txBody>
                  <a:tcPr marL="91425" marR="91425" marT="91425" marB="91425"/>
                </a:tc>
                <a:tc>
                  <a:txBody>
                    <a:bodyPr/>
                    <a:lstStyle/>
                    <a:p>
                      <a:pPr marL="0" lvl="0" indent="0" algn="l" rtl="0">
                        <a:spcBef>
                          <a:spcPts val="0"/>
                        </a:spcBef>
                        <a:spcAft>
                          <a:spcPts val="0"/>
                        </a:spcAft>
                        <a:buNone/>
                      </a:pPr>
                      <a:r>
                        <a:rPr lang="en">
                          <a:solidFill>
                            <a:schemeClr val="accent6"/>
                          </a:solidFill>
                          <a:latin typeface="Barlow"/>
                          <a:ea typeface="Barlow"/>
                          <a:cs typeface="Barlow"/>
                          <a:sym typeface="Barlow"/>
                        </a:rPr>
                        <a:t>Local measure</a:t>
                      </a:r>
                      <a:endParaRPr>
                        <a:solidFill>
                          <a:schemeClr val="accent6"/>
                        </a:solidFill>
                        <a:latin typeface="Barlow"/>
                        <a:ea typeface="Barlow"/>
                        <a:cs typeface="Barlow"/>
                        <a:sym typeface="Barlow"/>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 sz="1600" b="1">
                          <a:solidFill>
                            <a:srgbClr val="FF9900"/>
                          </a:solidFill>
                          <a:latin typeface="Barlow"/>
                          <a:ea typeface="Barlow"/>
                          <a:cs typeface="Barlow"/>
                          <a:sym typeface="Barlow"/>
                        </a:rPr>
                        <a:t>Measure</a:t>
                      </a:r>
                      <a:endParaRPr sz="1600" b="1">
                        <a:solidFill>
                          <a:srgbClr val="FF9900"/>
                        </a:solidFill>
                        <a:latin typeface="Barlow"/>
                        <a:ea typeface="Barlow"/>
                        <a:cs typeface="Barlow"/>
                        <a:sym typeface="Barlow"/>
                      </a:endParaRPr>
                    </a:p>
                  </a:txBody>
                  <a:tcPr marL="91425" marR="91425" marT="91425" marB="91425"/>
                </a:tc>
                <a:tc>
                  <a:txBody>
                    <a:bodyPr/>
                    <a:lstStyle/>
                    <a:p>
                      <a:pPr marL="0" lvl="0" indent="0" algn="l" rtl="0">
                        <a:spcBef>
                          <a:spcPts val="0"/>
                        </a:spcBef>
                        <a:spcAft>
                          <a:spcPts val="0"/>
                        </a:spcAft>
                        <a:buNone/>
                      </a:pPr>
                      <a:r>
                        <a:rPr lang="en">
                          <a:solidFill>
                            <a:srgbClr val="FF9900"/>
                          </a:solidFill>
                          <a:latin typeface="Barlow"/>
                          <a:ea typeface="Barlow"/>
                          <a:cs typeface="Barlow"/>
                          <a:sym typeface="Barlow"/>
                        </a:rPr>
                        <a:t>Similarity/dissimilarity between a location and its neighbours</a:t>
                      </a:r>
                      <a:endParaRPr>
                        <a:solidFill>
                          <a:srgbClr val="FF9900"/>
                        </a:solidFill>
                        <a:latin typeface="Barlow"/>
                        <a:ea typeface="Barlow"/>
                        <a:cs typeface="Barlow"/>
                        <a:sym typeface="Barlow"/>
                      </a:endParaRPr>
                    </a:p>
                  </a:txBody>
                  <a:tcPr marL="91425" marR="91425" marT="91425" marB="91425"/>
                </a:tc>
                <a:tc>
                  <a:txBody>
                    <a:bodyPr/>
                    <a:lstStyle/>
                    <a:p>
                      <a:pPr marL="0" lvl="0" indent="0" algn="l" rtl="0">
                        <a:spcBef>
                          <a:spcPts val="0"/>
                        </a:spcBef>
                        <a:spcAft>
                          <a:spcPts val="0"/>
                        </a:spcAft>
                        <a:buNone/>
                      </a:pPr>
                      <a:r>
                        <a:rPr lang="en">
                          <a:solidFill>
                            <a:srgbClr val="FF9900"/>
                          </a:solidFill>
                          <a:latin typeface="Barlow"/>
                          <a:ea typeface="Barlow"/>
                          <a:cs typeface="Barlow"/>
                          <a:sym typeface="Barlow"/>
                        </a:rPr>
                        <a:t>Intensity of clustering of high or low values</a:t>
                      </a:r>
                      <a:endParaRPr>
                        <a:solidFill>
                          <a:srgbClr val="FF9900"/>
                        </a:solidFill>
                        <a:latin typeface="Barlow"/>
                        <a:ea typeface="Barlow"/>
                        <a:cs typeface="Barlow"/>
                        <a:sym typeface="Barlow"/>
                      </a:endParaRPr>
                    </a:p>
                  </a:txBody>
                  <a:tcPr marL="91425" marR="91425" marT="91425" marB="91425"/>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en" sz="1600" b="1">
                          <a:solidFill>
                            <a:schemeClr val="accent6"/>
                          </a:solidFill>
                          <a:latin typeface="Barlow"/>
                          <a:ea typeface="Barlow"/>
                          <a:cs typeface="Barlow"/>
                          <a:sym typeface="Barlow"/>
                        </a:rPr>
                        <a:t>Purpose</a:t>
                      </a:r>
                      <a:endParaRPr sz="1600" b="1">
                        <a:solidFill>
                          <a:schemeClr val="accent6"/>
                        </a:solidFill>
                        <a:latin typeface="Barlow"/>
                        <a:ea typeface="Barlow"/>
                        <a:cs typeface="Barlow"/>
                        <a:sym typeface="Barlow"/>
                      </a:endParaRPr>
                    </a:p>
                  </a:txBody>
                  <a:tcPr marL="91425" marR="91425" marT="91425" marB="91425"/>
                </a:tc>
                <a:tc>
                  <a:txBody>
                    <a:bodyPr/>
                    <a:lstStyle/>
                    <a:p>
                      <a:pPr marL="0" lvl="0" indent="0" algn="l" rtl="0">
                        <a:spcBef>
                          <a:spcPts val="0"/>
                        </a:spcBef>
                        <a:spcAft>
                          <a:spcPts val="0"/>
                        </a:spcAft>
                        <a:buNone/>
                      </a:pPr>
                      <a:r>
                        <a:rPr lang="en">
                          <a:solidFill>
                            <a:schemeClr val="accent6"/>
                          </a:solidFill>
                          <a:latin typeface="Barlow"/>
                          <a:ea typeface="Barlow"/>
                          <a:cs typeface="Barlow"/>
                          <a:sym typeface="Barlow"/>
                        </a:rPr>
                        <a:t>Detects overall spatial autocorrelation</a:t>
                      </a:r>
                      <a:endParaRPr>
                        <a:solidFill>
                          <a:schemeClr val="accent6"/>
                        </a:solidFill>
                        <a:latin typeface="Barlow"/>
                        <a:ea typeface="Barlow"/>
                        <a:cs typeface="Barlow"/>
                        <a:sym typeface="Barlow"/>
                      </a:endParaRPr>
                    </a:p>
                  </a:txBody>
                  <a:tcPr marL="91425" marR="91425" marT="91425" marB="91425"/>
                </a:tc>
                <a:tc>
                  <a:txBody>
                    <a:bodyPr/>
                    <a:lstStyle/>
                    <a:p>
                      <a:pPr marL="0" lvl="0" indent="0" algn="l" rtl="0">
                        <a:spcBef>
                          <a:spcPts val="0"/>
                        </a:spcBef>
                        <a:spcAft>
                          <a:spcPts val="0"/>
                        </a:spcAft>
                        <a:buNone/>
                      </a:pPr>
                      <a:r>
                        <a:rPr lang="en">
                          <a:solidFill>
                            <a:schemeClr val="accent6"/>
                          </a:solidFill>
                          <a:latin typeface="Barlow"/>
                          <a:ea typeface="Barlow"/>
                          <a:cs typeface="Barlow"/>
                          <a:sym typeface="Barlow"/>
                        </a:rPr>
                        <a:t>Identifies hot/cold spots</a:t>
                      </a:r>
                      <a:endParaRPr>
                        <a:solidFill>
                          <a:schemeClr val="accent6"/>
                        </a:solidFill>
                        <a:latin typeface="Barlow"/>
                        <a:ea typeface="Barlow"/>
                        <a:cs typeface="Barlow"/>
                        <a:sym typeface="Barlow"/>
                      </a:endParaRPr>
                    </a:p>
                  </a:txBody>
                  <a:tcPr marL="91425" marR="91425" marT="91425" marB="91425"/>
                </a:tc>
                <a:extLst>
                  <a:ext uri="{0D108BD9-81ED-4DB2-BD59-A6C34878D82A}">
                    <a16:rowId xmlns:a16="http://schemas.microsoft.com/office/drawing/2014/main" val="10003"/>
                  </a:ext>
                </a:extLst>
              </a:tr>
              <a:tr h="381000">
                <a:tc>
                  <a:txBody>
                    <a:bodyPr/>
                    <a:lstStyle/>
                    <a:p>
                      <a:pPr marL="0" lvl="0" indent="0" algn="l" rtl="0">
                        <a:spcBef>
                          <a:spcPts val="0"/>
                        </a:spcBef>
                        <a:spcAft>
                          <a:spcPts val="0"/>
                        </a:spcAft>
                        <a:buNone/>
                      </a:pPr>
                      <a:r>
                        <a:rPr lang="en" sz="1600" b="1">
                          <a:solidFill>
                            <a:schemeClr val="accent6"/>
                          </a:solidFill>
                          <a:latin typeface="Barlow"/>
                          <a:ea typeface="Barlow"/>
                          <a:cs typeface="Barlow"/>
                          <a:sym typeface="Barlow"/>
                        </a:rPr>
                        <a:t>Detects</a:t>
                      </a:r>
                      <a:endParaRPr sz="1600" b="1">
                        <a:solidFill>
                          <a:schemeClr val="accent6"/>
                        </a:solidFill>
                        <a:latin typeface="Barlow"/>
                        <a:ea typeface="Barlow"/>
                        <a:cs typeface="Barlow"/>
                        <a:sym typeface="Barlow"/>
                      </a:endParaRPr>
                    </a:p>
                  </a:txBody>
                  <a:tcPr marL="91425" marR="91425" marT="91425" marB="91425"/>
                </a:tc>
                <a:tc>
                  <a:txBody>
                    <a:bodyPr/>
                    <a:lstStyle/>
                    <a:p>
                      <a:pPr marL="0" lvl="0" indent="0" algn="l" rtl="0">
                        <a:spcBef>
                          <a:spcPts val="0"/>
                        </a:spcBef>
                        <a:spcAft>
                          <a:spcPts val="0"/>
                        </a:spcAft>
                        <a:buNone/>
                      </a:pPr>
                      <a:r>
                        <a:rPr lang="en">
                          <a:solidFill>
                            <a:schemeClr val="accent6"/>
                          </a:solidFill>
                          <a:latin typeface="Barlow"/>
                          <a:ea typeface="Barlow"/>
                          <a:cs typeface="Barlow"/>
                          <a:sym typeface="Barlow"/>
                        </a:rPr>
                        <a:t>Clusters and spatial outliers</a:t>
                      </a:r>
                      <a:endParaRPr>
                        <a:solidFill>
                          <a:schemeClr val="accent6"/>
                        </a:solidFill>
                        <a:latin typeface="Barlow"/>
                        <a:ea typeface="Barlow"/>
                        <a:cs typeface="Barlow"/>
                        <a:sym typeface="Barlow"/>
                      </a:endParaRPr>
                    </a:p>
                  </a:txBody>
                  <a:tcPr marL="91425" marR="91425" marT="91425" marB="91425"/>
                </a:tc>
                <a:tc>
                  <a:txBody>
                    <a:bodyPr/>
                    <a:lstStyle/>
                    <a:p>
                      <a:pPr marL="0" lvl="0" indent="0" algn="l" rtl="0">
                        <a:spcBef>
                          <a:spcPts val="0"/>
                        </a:spcBef>
                        <a:spcAft>
                          <a:spcPts val="0"/>
                        </a:spcAft>
                        <a:buNone/>
                      </a:pPr>
                      <a:r>
                        <a:rPr lang="en">
                          <a:solidFill>
                            <a:schemeClr val="accent6"/>
                          </a:solidFill>
                          <a:latin typeface="Barlow"/>
                          <a:ea typeface="Barlow"/>
                          <a:cs typeface="Barlow"/>
                          <a:sym typeface="Barlow"/>
                        </a:rPr>
                        <a:t>Only clusters (hot/cold spots)</a:t>
                      </a:r>
                      <a:endParaRPr>
                        <a:solidFill>
                          <a:schemeClr val="accent6"/>
                        </a:solidFill>
                        <a:latin typeface="Barlow"/>
                        <a:ea typeface="Barlow"/>
                        <a:cs typeface="Barlow"/>
                        <a:sym typeface="Barlow"/>
                      </a:endParaRPr>
                    </a:p>
                  </a:txBody>
                  <a:tcPr marL="91425" marR="91425" marT="91425" marB="91425"/>
                </a:tc>
                <a:extLst>
                  <a:ext uri="{0D108BD9-81ED-4DB2-BD59-A6C34878D82A}">
                    <a16:rowId xmlns:a16="http://schemas.microsoft.com/office/drawing/2014/main" val="10004"/>
                  </a:ext>
                </a:extLst>
              </a:tr>
              <a:tr h="381000">
                <a:tc>
                  <a:txBody>
                    <a:bodyPr/>
                    <a:lstStyle/>
                    <a:p>
                      <a:pPr marL="0" lvl="0" indent="0" algn="l" rtl="0">
                        <a:spcBef>
                          <a:spcPts val="0"/>
                        </a:spcBef>
                        <a:spcAft>
                          <a:spcPts val="0"/>
                        </a:spcAft>
                        <a:buNone/>
                      </a:pPr>
                      <a:r>
                        <a:rPr lang="en" sz="1600" b="1">
                          <a:solidFill>
                            <a:schemeClr val="accent6"/>
                          </a:solidFill>
                          <a:latin typeface="Barlow"/>
                          <a:ea typeface="Barlow"/>
                          <a:cs typeface="Barlow"/>
                          <a:sym typeface="Barlow"/>
                        </a:rPr>
                        <a:t>Based on</a:t>
                      </a:r>
                      <a:endParaRPr sz="1600" b="1">
                        <a:solidFill>
                          <a:schemeClr val="accent6"/>
                        </a:solidFill>
                        <a:latin typeface="Barlow"/>
                        <a:ea typeface="Barlow"/>
                        <a:cs typeface="Barlow"/>
                        <a:sym typeface="Barlow"/>
                      </a:endParaRPr>
                    </a:p>
                  </a:txBody>
                  <a:tcPr marL="91425" marR="91425" marT="91425" marB="91425"/>
                </a:tc>
                <a:tc>
                  <a:txBody>
                    <a:bodyPr/>
                    <a:lstStyle/>
                    <a:p>
                      <a:pPr marL="0" lvl="0" indent="0" algn="l" rtl="0">
                        <a:spcBef>
                          <a:spcPts val="0"/>
                        </a:spcBef>
                        <a:spcAft>
                          <a:spcPts val="0"/>
                        </a:spcAft>
                        <a:buNone/>
                      </a:pPr>
                      <a:r>
                        <a:rPr lang="en">
                          <a:solidFill>
                            <a:schemeClr val="accent6"/>
                          </a:solidFill>
                          <a:latin typeface="Barlow"/>
                          <a:ea typeface="Barlow"/>
                          <a:cs typeface="Barlow"/>
                          <a:sym typeface="Barlow"/>
                        </a:rPr>
                        <a:t>Deviation from mean</a:t>
                      </a:r>
                      <a:endParaRPr>
                        <a:solidFill>
                          <a:schemeClr val="accent6"/>
                        </a:solidFill>
                        <a:latin typeface="Barlow"/>
                        <a:ea typeface="Barlow"/>
                        <a:cs typeface="Barlow"/>
                        <a:sym typeface="Barlow"/>
                      </a:endParaRPr>
                    </a:p>
                  </a:txBody>
                  <a:tcPr marL="91425" marR="91425" marT="91425" marB="91425"/>
                </a:tc>
                <a:tc>
                  <a:txBody>
                    <a:bodyPr/>
                    <a:lstStyle/>
                    <a:p>
                      <a:pPr marL="0" lvl="0" indent="0" algn="l" rtl="0">
                        <a:spcBef>
                          <a:spcPts val="0"/>
                        </a:spcBef>
                        <a:spcAft>
                          <a:spcPts val="0"/>
                        </a:spcAft>
                        <a:buNone/>
                      </a:pPr>
                      <a:r>
                        <a:rPr lang="en">
                          <a:solidFill>
                            <a:schemeClr val="accent6"/>
                          </a:solidFill>
                          <a:latin typeface="Barlow"/>
                          <a:ea typeface="Barlow"/>
                          <a:cs typeface="Barlow"/>
                          <a:sym typeface="Barlow"/>
                        </a:rPr>
                        <a:t>Sum of weighted values in neighbourhood</a:t>
                      </a:r>
                      <a:endParaRPr>
                        <a:solidFill>
                          <a:schemeClr val="accent6"/>
                        </a:solidFill>
                        <a:latin typeface="Barlow"/>
                        <a:ea typeface="Barlow"/>
                        <a:cs typeface="Barlow"/>
                        <a:sym typeface="Barlow"/>
                      </a:endParaRPr>
                    </a:p>
                  </a:txBody>
                  <a:tcPr marL="91425" marR="91425" marT="91425" marB="91425"/>
                </a:tc>
                <a:extLst>
                  <a:ext uri="{0D108BD9-81ED-4DB2-BD59-A6C34878D82A}">
                    <a16:rowId xmlns:a16="http://schemas.microsoft.com/office/drawing/2014/main" val="10005"/>
                  </a:ext>
                </a:extLst>
              </a:tr>
            </a:tbl>
          </a:graphicData>
        </a:graphic>
      </p:graphicFrame>
      <p:pic>
        <p:nvPicPr>
          <p:cNvPr id="644" name="Google Shape;644;p86"/>
          <p:cNvPicPr preferRelativeResize="0"/>
          <p:nvPr/>
        </p:nvPicPr>
        <p:blipFill>
          <a:blip r:embed="rId3">
            <a:alphaModFix/>
          </a:blip>
          <a:stretch>
            <a:fillRect/>
          </a:stretch>
        </p:blipFill>
        <p:spPr>
          <a:xfrm>
            <a:off x="6137388" y="0"/>
            <a:ext cx="2877874" cy="1618801"/>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648"/>
        <p:cNvGrpSpPr/>
        <p:nvPr/>
      </p:nvGrpSpPr>
      <p:grpSpPr>
        <a:xfrm>
          <a:off x="0" y="0"/>
          <a:ext cx="0" cy="0"/>
          <a:chOff x="0" y="0"/>
          <a:chExt cx="0" cy="0"/>
        </a:xfrm>
      </p:grpSpPr>
      <p:sp>
        <p:nvSpPr>
          <p:cNvPr id="649" name="Google Shape;649;p8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Gi* Example</a:t>
            </a:r>
            <a:endParaRPr/>
          </a:p>
        </p:txBody>
      </p:sp>
      <p:pic>
        <p:nvPicPr>
          <p:cNvPr id="650" name="Google Shape;650;p87" title="Screenshot 2025-04-01 at 17.44.23.png"/>
          <p:cNvPicPr preferRelativeResize="0"/>
          <p:nvPr/>
        </p:nvPicPr>
        <p:blipFill>
          <a:blip r:embed="rId3">
            <a:alphaModFix/>
          </a:blip>
          <a:stretch>
            <a:fillRect/>
          </a:stretch>
        </p:blipFill>
        <p:spPr>
          <a:xfrm>
            <a:off x="3405488" y="1102575"/>
            <a:ext cx="2333034" cy="38209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5" name="Google Shape;355;p5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Null &amp; Alternative Hypothesis</a:t>
            </a:r>
            <a:endParaRPr/>
          </a:p>
        </p:txBody>
      </p:sp>
      <p:sp>
        <p:nvSpPr>
          <p:cNvPr id="356" name="Google Shape;356;p51"/>
          <p:cNvSpPr/>
          <p:nvPr/>
        </p:nvSpPr>
        <p:spPr>
          <a:xfrm>
            <a:off x="791750" y="1429600"/>
            <a:ext cx="2757900" cy="5499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latin typeface="Barlow"/>
                <a:ea typeface="Barlow"/>
                <a:cs typeface="Barlow"/>
                <a:sym typeface="Barlow"/>
              </a:rPr>
              <a:t>Null Hypothesis (H</a:t>
            </a:r>
            <a:r>
              <a:rPr lang="en" b="1" baseline="-25000">
                <a:latin typeface="Barlow"/>
                <a:ea typeface="Barlow"/>
                <a:cs typeface="Barlow"/>
                <a:sym typeface="Barlow"/>
              </a:rPr>
              <a:t>0</a:t>
            </a:r>
            <a:r>
              <a:rPr lang="en" b="1">
                <a:latin typeface="Barlow"/>
                <a:ea typeface="Barlow"/>
                <a:cs typeface="Barlow"/>
                <a:sym typeface="Barlow"/>
              </a:rPr>
              <a:t>)</a:t>
            </a:r>
            <a:endParaRPr b="1">
              <a:latin typeface="Barlow"/>
              <a:ea typeface="Barlow"/>
              <a:cs typeface="Barlow"/>
              <a:sym typeface="Barlow"/>
            </a:endParaRPr>
          </a:p>
        </p:txBody>
      </p:sp>
      <p:cxnSp>
        <p:nvCxnSpPr>
          <p:cNvPr id="357" name="Google Shape;357;p51"/>
          <p:cNvCxnSpPr/>
          <p:nvPr/>
        </p:nvCxnSpPr>
        <p:spPr>
          <a:xfrm>
            <a:off x="4434900" y="1243375"/>
            <a:ext cx="0" cy="3298800"/>
          </a:xfrm>
          <a:prstGeom prst="straightConnector1">
            <a:avLst/>
          </a:prstGeom>
          <a:noFill/>
          <a:ln w="9525" cap="flat" cmpd="sng">
            <a:solidFill>
              <a:schemeClr val="dk2"/>
            </a:solidFill>
            <a:prstDash val="solid"/>
            <a:round/>
            <a:headEnd type="none" w="med" len="med"/>
            <a:tailEnd type="none" w="med" len="med"/>
          </a:ln>
        </p:spPr>
      </p:cxnSp>
      <p:sp>
        <p:nvSpPr>
          <p:cNvPr id="358" name="Google Shape;358;p51"/>
          <p:cNvSpPr/>
          <p:nvPr/>
        </p:nvSpPr>
        <p:spPr>
          <a:xfrm>
            <a:off x="5410400" y="1429600"/>
            <a:ext cx="2757900" cy="5499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lt1"/>
              </a:buClr>
              <a:buSzPts val="1100"/>
              <a:buFont typeface="Arial"/>
              <a:buNone/>
            </a:pPr>
            <a:r>
              <a:rPr lang="en" b="1">
                <a:solidFill>
                  <a:schemeClr val="lt1"/>
                </a:solidFill>
                <a:latin typeface="Barlow"/>
                <a:ea typeface="Barlow"/>
                <a:cs typeface="Barlow"/>
                <a:sym typeface="Barlow"/>
              </a:rPr>
              <a:t>Alternative Hypothesis (H</a:t>
            </a:r>
            <a:r>
              <a:rPr lang="en" b="1" baseline="-25000">
                <a:solidFill>
                  <a:schemeClr val="lt1"/>
                </a:solidFill>
                <a:latin typeface="Barlow"/>
                <a:ea typeface="Barlow"/>
                <a:cs typeface="Barlow"/>
                <a:sym typeface="Barlow"/>
              </a:rPr>
              <a:t>1</a:t>
            </a:r>
            <a:r>
              <a:rPr lang="en" b="1">
                <a:solidFill>
                  <a:schemeClr val="lt1"/>
                </a:solidFill>
                <a:latin typeface="Barlow"/>
                <a:ea typeface="Barlow"/>
                <a:cs typeface="Barlow"/>
                <a:sym typeface="Barlow"/>
              </a:rPr>
              <a:t>)</a:t>
            </a:r>
            <a:endParaRPr b="1">
              <a:latin typeface="Barlow"/>
              <a:ea typeface="Barlow"/>
              <a:cs typeface="Barlow"/>
              <a:sym typeface="Barlow"/>
            </a:endParaRPr>
          </a:p>
        </p:txBody>
      </p:sp>
      <p:sp>
        <p:nvSpPr>
          <p:cNvPr id="359" name="Google Shape;359;p51"/>
          <p:cNvSpPr txBox="1"/>
          <p:nvPr/>
        </p:nvSpPr>
        <p:spPr>
          <a:xfrm>
            <a:off x="471325" y="2181550"/>
            <a:ext cx="3520200" cy="1015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chemeClr val="dk1"/>
                </a:solidFill>
                <a:latin typeface="Barlow Light"/>
                <a:ea typeface="Barlow Light"/>
                <a:cs typeface="Barlow Light"/>
                <a:sym typeface="Barlow Light"/>
              </a:rPr>
              <a:t>There is </a:t>
            </a:r>
            <a:r>
              <a:rPr lang="en" sz="1800" i="1" u="sng">
                <a:solidFill>
                  <a:schemeClr val="dk1"/>
                </a:solidFill>
                <a:latin typeface="Barlow Light"/>
                <a:ea typeface="Barlow Light"/>
                <a:cs typeface="Barlow Light"/>
                <a:sym typeface="Barlow Light"/>
              </a:rPr>
              <a:t>no relationship</a:t>
            </a:r>
            <a:r>
              <a:rPr lang="en" sz="1800">
                <a:solidFill>
                  <a:schemeClr val="dk1"/>
                </a:solidFill>
                <a:latin typeface="Barlow Light"/>
                <a:ea typeface="Barlow Light"/>
                <a:cs typeface="Barlow Light"/>
                <a:sym typeface="Barlow Light"/>
              </a:rPr>
              <a:t> between the amount of green space and air pollution levels in an area</a:t>
            </a:r>
            <a:endParaRPr>
              <a:solidFill>
                <a:schemeClr val="dk1"/>
              </a:solidFill>
            </a:endParaRPr>
          </a:p>
        </p:txBody>
      </p:sp>
      <p:sp>
        <p:nvSpPr>
          <p:cNvPr id="360" name="Google Shape;360;p51"/>
          <p:cNvSpPr txBox="1"/>
          <p:nvPr/>
        </p:nvSpPr>
        <p:spPr>
          <a:xfrm>
            <a:off x="5188650" y="2181550"/>
            <a:ext cx="3520200" cy="1015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chemeClr val="dk1"/>
                </a:solidFill>
                <a:latin typeface="Barlow Light"/>
                <a:ea typeface="Barlow Light"/>
                <a:cs typeface="Barlow Light"/>
                <a:sym typeface="Barlow Light"/>
              </a:rPr>
              <a:t>Areas with </a:t>
            </a:r>
            <a:r>
              <a:rPr lang="en" sz="1800" i="1" u="sng">
                <a:solidFill>
                  <a:schemeClr val="dk1"/>
                </a:solidFill>
                <a:latin typeface="Barlow Light"/>
                <a:ea typeface="Barlow Light"/>
                <a:cs typeface="Barlow Light"/>
                <a:sym typeface="Barlow Light"/>
              </a:rPr>
              <a:t>more green spaces have lower air pollution</a:t>
            </a:r>
            <a:r>
              <a:rPr lang="en" sz="1800">
                <a:solidFill>
                  <a:schemeClr val="dk1"/>
                </a:solidFill>
                <a:latin typeface="Barlow Light"/>
                <a:ea typeface="Barlow Light"/>
                <a:cs typeface="Barlow Light"/>
                <a:sym typeface="Barlow Light"/>
              </a:rPr>
              <a:t> levels than areas with fewer green spaces.</a:t>
            </a:r>
            <a:endParaRPr>
              <a:solidFill>
                <a:schemeClr val="dk1"/>
              </a:solidFill>
            </a:endParaRPr>
          </a:p>
        </p:txBody>
      </p:sp>
      <p:pic>
        <p:nvPicPr>
          <p:cNvPr id="361" name="Google Shape;361;p51"/>
          <p:cNvPicPr preferRelativeResize="0"/>
          <p:nvPr/>
        </p:nvPicPr>
        <p:blipFill>
          <a:blip r:embed="rId3">
            <a:alphaModFix/>
          </a:blip>
          <a:stretch>
            <a:fillRect/>
          </a:stretch>
        </p:blipFill>
        <p:spPr>
          <a:xfrm>
            <a:off x="2975925" y="3358625"/>
            <a:ext cx="2917958" cy="1641352"/>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654"/>
        <p:cNvGrpSpPr/>
        <p:nvPr/>
      </p:nvGrpSpPr>
      <p:grpSpPr>
        <a:xfrm>
          <a:off x="0" y="0"/>
          <a:ext cx="0" cy="0"/>
          <a:chOff x="0" y="0"/>
          <a:chExt cx="0" cy="0"/>
        </a:xfrm>
      </p:grpSpPr>
      <p:sp>
        <p:nvSpPr>
          <p:cNvPr id="655" name="Google Shape;655;p8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Example Use Cases for Getis-Ord Gi*</a:t>
            </a:r>
            <a:endParaRPr/>
          </a:p>
        </p:txBody>
      </p:sp>
      <p:sp>
        <p:nvSpPr>
          <p:cNvPr id="656" name="Google Shape;656;p8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sz="1800" dirty="0"/>
              <a:t>Crime Analysis – Identifying crime hot spots for targeted policing.</a:t>
            </a:r>
            <a:endParaRPr sz="1800" dirty="0"/>
          </a:p>
          <a:p>
            <a:pPr marL="0" lvl="0" indent="0" algn="l" rtl="0">
              <a:spcBef>
                <a:spcPts val="0"/>
              </a:spcBef>
              <a:spcAft>
                <a:spcPts val="1200"/>
              </a:spcAft>
              <a:buNone/>
            </a:pPr>
            <a:r>
              <a:rPr lang="en" sz="1800" dirty="0"/>
              <a:t>Urban Planning – Locating areas needing infrastructure investment.</a:t>
            </a:r>
            <a:endParaRPr sz="1800" dirty="0"/>
          </a:p>
          <a:p>
            <a:pPr marL="0" lvl="0" indent="0" algn="l" rtl="0">
              <a:spcBef>
                <a:spcPts val="0"/>
              </a:spcBef>
              <a:spcAft>
                <a:spcPts val="1200"/>
              </a:spcAft>
              <a:buNone/>
            </a:pPr>
            <a:r>
              <a:rPr lang="en" sz="1800" dirty="0"/>
              <a:t>Public Health – Detecting disease outbreak clusters.</a:t>
            </a:r>
            <a:endParaRPr sz="1800" dirty="0"/>
          </a:p>
          <a:p>
            <a:pPr marL="0" lvl="0" indent="0" algn="l" rtl="0">
              <a:spcBef>
                <a:spcPts val="0"/>
              </a:spcBef>
              <a:spcAft>
                <a:spcPts val="1200"/>
              </a:spcAft>
              <a:buNone/>
            </a:pPr>
            <a:r>
              <a:rPr lang="en" sz="1800" dirty="0"/>
              <a:t>Retail Analysis – Finding high-density consumer areas.</a:t>
            </a:r>
          </a:p>
          <a:p>
            <a:pPr marL="0" lvl="0" indent="0" algn="l" rtl="0">
              <a:spcBef>
                <a:spcPts val="0"/>
              </a:spcBef>
              <a:spcAft>
                <a:spcPts val="1200"/>
              </a:spcAft>
              <a:buNone/>
            </a:pPr>
            <a:endParaRPr lang="en" sz="1800" dirty="0"/>
          </a:p>
          <a:p>
            <a:pPr marL="0" lvl="0" indent="0" algn="l" rtl="0">
              <a:spcBef>
                <a:spcPts val="0"/>
              </a:spcBef>
              <a:spcAft>
                <a:spcPts val="1200"/>
              </a:spcAft>
              <a:buNone/>
            </a:pPr>
            <a:endParaRPr sz="1800"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660"/>
        <p:cNvGrpSpPr/>
        <p:nvPr/>
      </p:nvGrpSpPr>
      <p:grpSpPr>
        <a:xfrm>
          <a:off x="0" y="0"/>
          <a:ext cx="0" cy="0"/>
          <a:chOff x="0" y="0"/>
          <a:chExt cx="0" cy="0"/>
        </a:xfrm>
      </p:grpSpPr>
      <p:sp>
        <p:nvSpPr>
          <p:cNvPr id="661" name="Google Shape;661;p8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Lecture Summary</a:t>
            </a:r>
            <a:endParaRPr/>
          </a:p>
        </p:txBody>
      </p:sp>
      <p:sp>
        <p:nvSpPr>
          <p:cNvPr id="662" name="Google Shape;662;p89"/>
          <p:cNvSpPr txBox="1">
            <a:spLocks noGrp="1"/>
          </p:cNvSpPr>
          <p:nvPr>
            <p:ph type="body" idx="1"/>
          </p:nvPr>
        </p:nvSpPr>
        <p:spPr>
          <a:xfrm>
            <a:off x="311700" y="13810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Clr>
                <a:schemeClr val="lt1"/>
              </a:buClr>
              <a:buSzPts val="1100"/>
              <a:buFont typeface="Arial"/>
              <a:buNone/>
            </a:pPr>
            <a:r>
              <a:rPr lang="en" sz="1800" dirty="0"/>
              <a:t>Spatial Weights: Define proximity (contiguity, distance-based)</a:t>
            </a:r>
            <a:endParaRPr sz="1800" dirty="0"/>
          </a:p>
          <a:p>
            <a:pPr marL="0" lvl="0" indent="0" algn="l" rtl="0">
              <a:spcBef>
                <a:spcPts val="0"/>
              </a:spcBef>
              <a:spcAft>
                <a:spcPts val="1200"/>
              </a:spcAft>
              <a:buNone/>
            </a:pPr>
            <a:r>
              <a:rPr lang="en" sz="1800" dirty="0"/>
              <a:t>Spatial Autocorrelation: Measures how similar values cluster in space</a:t>
            </a:r>
            <a:endParaRPr sz="1800" dirty="0"/>
          </a:p>
          <a:p>
            <a:pPr marL="0" lvl="0" indent="0" algn="l" rtl="0">
              <a:spcBef>
                <a:spcPts val="0"/>
              </a:spcBef>
              <a:spcAft>
                <a:spcPts val="1200"/>
              </a:spcAft>
              <a:buNone/>
            </a:pPr>
            <a:r>
              <a:rPr lang="en" sz="1800" dirty="0"/>
              <a:t>Global Moran’s I: Detects overall clustering (HH, LL = positive; HL, LH = negative)</a:t>
            </a:r>
            <a:endParaRPr sz="1800" dirty="0"/>
          </a:p>
          <a:p>
            <a:pPr marL="0" lvl="0" indent="0" algn="l" rtl="0">
              <a:spcBef>
                <a:spcPts val="0"/>
              </a:spcBef>
              <a:spcAft>
                <a:spcPts val="1200"/>
              </a:spcAft>
              <a:buNone/>
            </a:pPr>
            <a:r>
              <a:rPr lang="en" sz="1800" dirty="0"/>
              <a:t>Local Moran’s I (LISA): Finds local clusters/outliers (HH, LL, HL, LH)</a:t>
            </a:r>
            <a:endParaRPr sz="1800" dirty="0"/>
          </a:p>
          <a:p>
            <a:pPr marL="0" lvl="0" indent="0" algn="l" rtl="0">
              <a:spcBef>
                <a:spcPts val="0"/>
              </a:spcBef>
              <a:spcAft>
                <a:spcPts val="1200"/>
              </a:spcAft>
              <a:buNone/>
            </a:pPr>
            <a:r>
              <a:rPr lang="en" sz="1800" dirty="0" err="1"/>
              <a:t>Getis</a:t>
            </a:r>
            <a:r>
              <a:rPr lang="en" sz="1800" dirty="0"/>
              <a:t>-Ord Gi*: Identifies hot and cold spots</a:t>
            </a:r>
            <a:endParaRPr sz="1800" dirty="0"/>
          </a:p>
          <a:p>
            <a:pPr marL="0" lvl="0" indent="0" algn="l" rtl="0">
              <a:spcBef>
                <a:spcPts val="0"/>
              </a:spcBef>
              <a:spcAft>
                <a:spcPts val="1200"/>
              </a:spcAft>
              <a:buNone/>
            </a:pPr>
            <a:r>
              <a:rPr lang="en" sz="1800" dirty="0"/>
              <a:t>Use: Map patterns, test hypotheses, guide spatial decisions</a:t>
            </a:r>
            <a:endParaRPr sz="1800"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666"/>
        <p:cNvGrpSpPr/>
        <p:nvPr/>
      </p:nvGrpSpPr>
      <p:grpSpPr>
        <a:xfrm>
          <a:off x="0" y="0"/>
          <a:ext cx="0" cy="0"/>
          <a:chOff x="0" y="0"/>
          <a:chExt cx="0" cy="0"/>
        </a:xfrm>
      </p:grpSpPr>
      <p:sp>
        <p:nvSpPr>
          <p:cNvPr id="667" name="Google Shape;667;p9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Questions?</a:t>
            </a:r>
            <a:endParaRPr/>
          </a:p>
        </p:txBody>
      </p:sp>
      <p:sp>
        <p:nvSpPr>
          <p:cNvPr id="668" name="Google Shape;668;p9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2000" dirty="0"/>
          </a:p>
          <a:p>
            <a:pPr marL="0" lvl="0" indent="0" algn="l" rtl="0">
              <a:spcBef>
                <a:spcPts val="0"/>
              </a:spcBef>
              <a:spcAft>
                <a:spcPts val="0"/>
              </a:spcAft>
              <a:buNone/>
            </a:pPr>
            <a:r>
              <a:rPr lang="en" sz="2000" dirty="0"/>
              <a:t>If not, I will all see you </a:t>
            </a:r>
            <a:r>
              <a:rPr lang="en-US" sz="2000" dirty="0"/>
              <a:t>tomorrow with some example data</a:t>
            </a:r>
            <a:endParaRPr sz="2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6" name="Google Shape;366;p5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Correlation</a:t>
            </a:r>
            <a:endParaRPr/>
          </a:p>
        </p:txBody>
      </p:sp>
      <p:sp>
        <p:nvSpPr>
          <p:cNvPr id="367" name="Google Shape;367;p5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FF9900"/>
                </a:solidFill>
                <a:latin typeface="Barlow"/>
                <a:ea typeface="Barlow"/>
                <a:cs typeface="Barlow"/>
                <a:sym typeface="Barlow"/>
              </a:rPr>
              <a:t>Correlation</a:t>
            </a:r>
            <a:endParaRPr b="1">
              <a:solidFill>
                <a:srgbClr val="FF9900"/>
              </a:solidFill>
              <a:latin typeface="Barlow"/>
              <a:ea typeface="Barlow"/>
              <a:cs typeface="Barlow"/>
              <a:sym typeface="Barlow"/>
            </a:endParaRPr>
          </a:p>
          <a:p>
            <a:pPr marL="0" lvl="0" indent="0" algn="l" rtl="0">
              <a:spcBef>
                <a:spcPts val="0"/>
              </a:spcBef>
              <a:spcAft>
                <a:spcPts val="0"/>
              </a:spcAft>
              <a:buNone/>
            </a:pPr>
            <a:r>
              <a:rPr lang="en"/>
              <a:t>Correlation is a statistical measure that describes the relationship between two variables. It tells us whether an increase in one variable is associated with an increase or decrease in another.</a:t>
            </a:r>
            <a:endParaRPr/>
          </a:p>
        </p:txBody>
      </p:sp>
      <p:pic>
        <p:nvPicPr>
          <p:cNvPr id="368" name="Google Shape;368;p52"/>
          <p:cNvPicPr preferRelativeResize="0"/>
          <p:nvPr/>
        </p:nvPicPr>
        <p:blipFill rotWithShape="1">
          <a:blip r:embed="rId3">
            <a:alphaModFix/>
          </a:blip>
          <a:srcRect t="8185" b="36986"/>
          <a:stretch/>
        </p:blipFill>
        <p:spPr>
          <a:xfrm>
            <a:off x="1239613" y="2090550"/>
            <a:ext cx="6535076" cy="2120400"/>
          </a:xfrm>
          <a:prstGeom prst="rect">
            <a:avLst/>
          </a:prstGeom>
          <a:noFill/>
          <a:ln>
            <a:noFill/>
          </a:ln>
        </p:spPr>
      </p:pic>
      <p:pic>
        <p:nvPicPr>
          <p:cNvPr id="369" name="Google Shape;369;p52"/>
          <p:cNvPicPr preferRelativeResize="0"/>
          <p:nvPr/>
        </p:nvPicPr>
        <p:blipFill>
          <a:blip r:embed="rId4">
            <a:alphaModFix/>
          </a:blip>
          <a:stretch>
            <a:fillRect/>
          </a:stretch>
        </p:blipFill>
        <p:spPr>
          <a:xfrm>
            <a:off x="6921225" y="3137615"/>
            <a:ext cx="853475" cy="853450"/>
          </a:xfrm>
          <a:prstGeom prst="rect">
            <a:avLst/>
          </a:prstGeom>
          <a:noFill/>
          <a:ln>
            <a:noFill/>
          </a:ln>
        </p:spPr>
      </p:pic>
      <p:sp>
        <p:nvSpPr>
          <p:cNvPr id="370" name="Google Shape;370;p52"/>
          <p:cNvSpPr txBox="1"/>
          <p:nvPr/>
        </p:nvSpPr>
        <p:spPr>
          <a:xfrm>
            <a:off x="5633275" y="4223450"/>
            <a:ext cx="2410200" cy="443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Barlow Light"/>
                <a:ea typeface="Barlow Light"/>
                <a:cs typeface="Barlow Light"/>
                <a:sym typeface="Barlow Light"/>
              </a:rPr>
              <a:t>Temperature x Ice Cream Sales</a:t>
            </a:r>
            <a:endParaRPr sz="1200">
              <a:solidFill>
                <a:schemeClr val="dk1"/>
              </a:solidFill>
              <a:latin typeface="Barlow Light"/>
              <a:ea typeface="Barlow Light"/>
              <a:cs typeface="Barlow Light"/>
              <a:sym typeface="Barlow Light"/>
            </a:endParaRPr>
          </a:p>
        </p:txBody>
      </p:sp>
      <p:sp>
        <p:nvSpPr>
          <p:cNvPr id="371" name="Google Shape;371;p52"/>
          <p:cNvSpPr txBox="1"/>
          <p:nvPr/>
        </p:nvSpPr>
        <p:spPr>
          <a:xfrm>
            <a:off x="1239625" y="4210950"/>
            <a:ext cx="2410200" cy="443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Barlow Light"/>
                <a:ea typeface="Barlow Light"/>
                <a:cs typeface="Barlow Light"/>
                <a:sym typeface="Barlow Light"/>
              </a:rPr>
              <a:t>Interest Rates x Housing prices</a:t>
            </a:r>
            <a:endParaRPr sz="1200">
              <a:solidFill>
                <a:schemeClr val="dk1"/>
              </a:solidFill>
              <a:latin typeface="Barlow Light"/>
              <a:ea typeface="Barlow Light"/>
              <a:cs typeface="Barlow Light"/>
              <a:sym typeface="Barlow Light"/>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5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Temporal Autocorrelation?</a:t>
            </a:r>
            <a:endParaRPr/>
          </a:p>
        </p:txBody>
      </p:sp>
      <p:pic>
        <p:nvPicPr>
          <p:cNvPr id="377" name="Google Shape;377;p53" title="Screenshot 2025-04-01 at 15.56.00.png"/>
          <p:cNvPicPr preferRelativeResize="0"/>
          <p:nvPr/>
        </p:nvPicPr>
        <p:blipFill>
          <a:blip r:embed="rId3">
            <a:alphaModFix/>
          </a:blip>
          <a:stretch>
            <a:fillRect/>
          </a:stretch>
        </p:blipFill>
        <p:spPr>
          <a:xfrm>
            <a:off x="578988" y="1524525"/>
            <a:ext cx="7986024" cy="26089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81"/>
        <p:cNvGrpSpPr/>
        <p:nvPr/>
      </p:nvGrpSpPr>
      <p:grpSpPr>
        <a:xfrm>
          <a:off x="0" y="0"/>
          <a:ext cx="0" cy="0"/>
          <a:chOff x="0" y="0"/>
          <a:chExt cx="0" cy="0"/>
        </a:xfrm>
      </p:grpSpPr>
      <p:sp>
        <p:nvSpPr>
          <p:cNvPr id="382" name="Google Shape;382;p5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Temporal Autocorrelation?</a:t>
            </a:r>
            <a:endParaRPr/>
          </a:p>
        </p:txBody>
      </p:sp>
      <p:sp>
        <p:nvSpPr>
          <p:cNvPr id="383" name="Google Shape;383;p54"/>
          <p:cNvSpPr/>
          <p:nvPr/>
        </p:nvSpPr>
        <p:spPr>
          <a:xfrm>
            <a:off x="991450" y="2753125"/>
            <a:ext cx="190800" cy="1908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Light"/>
              <a:ea typeface="Barlow Light"/>
              <a:cs typeface="Barlow Light"/>
              <a:sym typeface="Barlow Light"/>
            </a:endParaRPr>
          </a:p>
        </p:txBody>
      </p:sp>
      <p:sp>
        <p:nvSpPr>
          <p:cNvPr id="384" name="Google Shape;384;p54"/>
          <p:cNvSpPr/>
          <p:nvPr/>
        </p:nvSpPr>
        <p:spPr>
          <a:xfrm>
            <a:off x="3767450" y="1991125"/>
            <a:ext cx="190800" cy="1908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Light"/>
              <a:ea typeface="Barlow Light"/>
              <a:cs typeface="Barlow Light"/>
              <a:sym typeface="Barlow Light"/>
            </a:endParaRPr>
          </a:p>
        </p:txBody>
      </p:sp>
      <p:sp>
        <p:nvSpPr>
          <p:cNvPr id="385" name="Google Shape;385;p54"/>
          <p:cNvSpPr/>
          <p:nvPr/>
        </p:nvSpPr>
        <p:spPr>
          <a:xfrm>
            <a:off x="5155450" y="1838725"/>
            <a:ext cx="190800" cy="190800"/>
          </a:xfrm>
          <a:prstGeom prst="ellipse">
            <a:avLst/>
          </a:prstGeom>
          <a:solidFill>
            <a:srgbClr val="FFD9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Light"/>
              <a:ea typeface="Barlow Light"/>
              <a:cs typeface="Barlow Light"/>
              <a:sym typeface="Barlow Light"/>
            </a:endParaRPr>
          </a:p>
        </p:txBody>
      </p:sp>
      <p:sp>
        <p:nvSpPr>
          <p:cNvPr id="386" name="Google Shape;386;p54"/>
          <p:cNvSpPr/>
          <p:nvPr/>
        </p:nvSpPr>
        <p:spPr>
          <a:xfrm>
            <a:off x="6543450" y="1457725"/>
            <a:ext cx="190800" cy="190800"/>
          </a:xfrm>
          <a:prstGeom prst="ellipse">
            <a:avLst/>
          </a:prstGeom>
          <a:solidFill>
            <a:srgbClr val="FF99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Light"/>
              <a:ea typeface="Barlow Light"/>
              <a:cs typeface="Barlow Light"/>
              <a:sym typeface="Barlow Light"/>
            </a:endParaRPr>
          </a:p>
        </p:txBody>
      </p:sp>
      <p:sp>
        <p:nvSpPr>
          <p:cNvPr id="387" name="Google Shape;387;p54"/>
          <p:cNvSpPr txBox="1"/>
          <p:nvPr/>
        </p:nvSpPr>
        <p:spPr>
          <a:xfrm>
            <a:off x="701625" y="2867775"/>
            <a:ext cx="739800" cy="541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500">
                <a:solidFill>
                  <a:schemeClr val="dk1"/>
                </a:solidFill>
                <a:latin typeface="Barlow Light"/>
                <a:ea typeface="Barlow Light"/>
                <a:cs typeface="Barlow Light"/>
                <a:sym typeface="Barlow Light"/>
              </a:rPr>
              <a:t>14</a:t>
            </a:r>
            <a:endParaRPr sz="1500">
              <a:solidFill>
                <a:schemeClr val="dk1"/>
              </a:solidFill>
              <a:latin typeface="Barlow Light"/>
              <a:ea typeface="Barlow Light"/>
              <a:cs typeface="Barlow Light"/>
              <a:sym typeface="Barlow Light"/>
            </a:endParaRPr>
          </a:p>
        </p:txBody>
      </p:sp>
      <p:sp>
        <p:nvSpPr>
          <p:cNvPr id="388" name="Google Shape;388;p54"/>
          <p:cNvSpPr txBox="1"/>
          <p:nvPr/>
        </p:nvSpPr>
        <p:spPr>
          <a:xfrm>
            <a:off x="3492950" y="2120575"/>
            <a:ext cx="739800" cy="541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500">
                <a:solidFill>
                  <a:schemeClr val="dk1"/>
                </a:solidFill>
                <a:latin typeface="Barlow Light"/>
                <a:ea typeface="Barlow Light"/>
                <a:cs typeface="Barlow Light"/>
                <a:sym typeface="Barlow Light"/>
              </a:rPr>
              <a:t>18</a:t>
            </a:r>
            <a:endParaRPr sz="1500">
              <a:solidFill>
                <a:schemeClr val="dk1"/>
              </a:solidFill>
              <a:latin typeface="Barlow Light"/>
              <a:ea typeface="Barlow Light"/>
              <a:cs typeface="Barlow Light"/>
              <a:sym typeface="Barlow Light"/>
            </a:endParaRPr>
          </a:p>
        </p:txBody>
      </p:sp>
      <p:sp>
        <p:nvSpPr>
          <p:cNvPr id="389" name="Google Shape;389;p54"/>
          <p:cNvSpPr txBox="1"/>
          <p:nvPr/>
        </p:nvSpPr>
        <p:spPr>
          <a:xfrm>
            <a:off x="4880950" y="2044375"/>
            <a:ext cx="739800" cy="541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500">
                <a:solidFill>
                  <a:schemeClr val="dk1"/>
                </a:solidFill>
                <a:latin typeface="Barlow Light"/>
                <a:ea typeface="Barlow Light"/>
                <a:cs typeface="Barlow Light"/>
                <a:sym typeface="Barlow Light"/>
              </a:rPr>
              <a:t>19</a:t>
            </a:r>
            <a:endParaRPr sz="1500">
              <a:solidFill>
                <a:schemeClr val="dk1"/>
              </a:solidFill>
              <a:latin typeface="Barlow Light"/>
              <a:ea typeface="Barlow Light"/>
              <a:cs typeface="Barlow Light"/>
              <a:sym typeface="Barlow Light"/>
            </a:endParaRPr>
          </a:p>
        </p:txBody>
      </p:sp>
      <p:sp>
        <p:nvSpPr>
          <p:cNvPr id="390" name="Google Shape;390;p54"/>
          <p:cNvSpPr txBox="1"/>
          <p:nvPr/>
        </p:nvSpPr>
        <p:spPr>
          <a:xfrm>
            <a:off x="6268950" y="1663375"/>
            <a:ext cx="739800" cy="541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500">
                <a:solidFill>
                  <a:schemeClr val="dk1"/>
                </a:solidFill>
                <a:latin typeface="Barlow Light"/>
                <a:ea typeface="Barlow Light"/>
                <a:cs typeface="Barlow Light"/>
                <a:sym typeface="Barlow Light"/>
              </a:rPr>
              <a:t>22</a:t>
            </a:r>
            <a:endParaRPr sz="1500">
              <a:solidFill>
                <a:schemeClr val="dk1"/>
              </a:solidFill>
              <a:latin typeface="Barlow Light"/>
              <a:ea typeface="Barlow Light"/>
              <a:cs typeface="Barlow Light"/>
              <a:sym typeface="Barlow Light"/>
            </a:endParaRPr>
          </a:p>
        </p:txBody>
      </p:sp>
      <p:sp>
        <p:nvSpPr>
          <p:cNvPr id="391" name="Google Shape;391;p54"/>
          <p:cNvSpPr/>
          <p:nvPr/>
        </p:nvSpPr>
        <p:spPr>
          <a:xfrm>
            <a:off x="594850" y="3341300"/>
            <a:ext cx="6825600" cy="144900"/>
          </a:xfrm>
          <a:prstGeom prst="rightArrow">
            <a:avLst>
              <a:gd name="adj1" fmla="val 50000"/>
              <a:gd name="adj2" fmla="val 50000"/>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Light"/>
              <a:ea typeface="Barlow Light"/>
              <a:cs typeface="Barlow Light"/>
              <a:sym typeface="Barlow Light"/>
            </a:endParaRPr>
          </a:p>
        </p:txBody>
      </p:sp>
      <p:sp>
        <p:nvSpPr>
          <p:cNvPr id="392" name="Google Shape;392;p54"/>
          <p:cNvSpPr txBox="1"/>
          <p:nvPr/>
        </p:nvSpPr>
        <p:spPr>
          <a:xfrm>
            <a:off x="594850" y="3523650"/>
            <a:ext cx="983700" cy="541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500">
                <a:solidFill>
                  <a:schemeClr val="dk1"/>
                </a:solidFill>
                <a:latin typeface="Barlow Light"/>
                <a:ea typeface="Barlow Light"/>
                <a:cs typeface="Barlow Light"/>
                <a:sym typeface="Barlow Light"/>
              </a:rPr>
              <a:t>Early morning</a:t>
            </a:r>
            <a:endParaRPr sz="1500">
              <a:solidFill>
                <a:schemeClr val="dk1"/>
              </a:solidFill>
              <a:latin typeface="Barlow Light"/>
              <a:ea typeface="Barlow Light"/>
              <a:cs typeface="Barlow Light"/>
              <a:sym typeface="Barlow Light"/>
            </a:endParaRPr>
          </a:p>
        </p:txBody>
      </p:sp>
      <p:sp>
        <p:nvSpPr>
          <p:cNvPr id="393" name="Google Shape;393;p54"/>
          <p:cNvSpPr txBox="1"/>
          <p:nvPr/>
        </p:nvSpPr>
        <p:spPr>
          <a:xfrm>
            <a:off x="6146850" y="3523650"/>
            <a:ext cx="1273500" cy="541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500">
                <a:solidFill>
                  <a:schemeClr val="dk1"/>
                </a:solidFill>
                <a:latin typeface="Barlow Light"/>
                <a:ea typeface="Barlow Light"/>
                <a:cs typeface="Barlow Light"/>
                <a:sym typeface="Barlow Light"/>
              </a:rPr>
              <a:t>Afternoon</a:t>
            </a:r>
            <a:endParaRPr sz="1500">
              <a:solidFill>
                <a:schemeClr val="dk1"/>
              </a:solidFill>
              <a:latin typeface="Barlow Light"/>
              <a:ea typeface="Barlow Light"/>
              <a:cs typeface="Barlow Light"/>
              <a:sym typeface="Barlow Light"/>
            </a:endParaRPr>
          </a:p>
        </p:txBody>
      </p:sp>
      <p:sp>
        <p:nvSpPr>
          <p:cNvPr id="394" name="Google Shape;394;p54"/>
          <p:cNvSpPr txBox="1"/>
          <p:nvPr/>
        </p:nvSpPr>
        <p:spPr>
          <a:xfrm>
            <a:off x="2204025" y="2281075"/>
            <a:ext cx="739800" cy="541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200" b="1">
                <a:solidFill>
                  <a:schemeClr val="dk1"/>
                </a:solidFill>
                <a:latin typeface="Barlow"/>
                <a:ea typeface="Barlow"/>
                <a:cs typeface="Barlow"/>
                <a:sym typeface="Barlow"/>
              </a:rPr>
              <a:t>?</a:t>
            </a:r>
            <a:endParaRPr sz="2200" b="1">
              <a:solidFill>
                <a:schemeClr val="dk1"/>
              </a:solidFill>
              <a:latin typeface="Barlow"/>
              <a:ea typeface="Barlow"/>
              <a:cs typeface="Barlow"/>
              <a:sym typeface="Barlow"/>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Google Shape;399;p55"/>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Spatial Weights</a:t>
            </a:r>
            <a:endParaRPr/>
          </a:p>
        </p:txBody>
      </p:sp>
      <p:sp>
        <p:nvSpPr>
          <p:cNvPr id="400" name="Google Shape;400;p55"/>
          <p:cNvSpPr txBox="1"/>
          <p:nvPr/>
        </p:nvSpPr>
        <p:spPr>
          <a:xfrm>
            <a:off x="2493825" y="3081025"/>
            <a:ext cx="4369800" cy="477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900">
                <a:solidFill>
                  <a:schemeClr val="dk1"/>
                </a:solidFill>
              </a:rPr>
              <a:t>How to include “space” in statistics?</a:t>
            </a:r>
            <a:endParaRPr sz="1900">
              <a:solidFill>
                <a:schemeClr val="dk1"/>
              </a:solidFill>
            </a:endParaRPr>
          </a:p>
        </p:txBody>
      </p:sp>
      <p:pic>
        <p:nvPicPr>
          <p:cNvPr id="401" name="Google Shape;401;p55"/>
          <p:cNvPicPr preferRelativeResize="0"/>
          <p:nvPr/>
        </p:nvPicPr>
        <p:blipFill>
          <a:blip r:embed="rId3">
            <a:alphaModFix/>
          </a:blip>
          <a:stretch>
            <a:fillRect/>
          </a:stretch>
        </p:blipFill>
        <p:spPr>
          <a:xfrm>
            <a:off x="152400" y="152400"/>
            <a:ext cx="1839275" cy="1846050"/>
          </a:xfrm>
          <a:prstGeom prst="rect">
            <a:avLst/>
          </a:prstGeom>
          <a:noFill/>
          <a:ln>
            <a:noFill/>
          </a:ln>
        </p:spPr>
      </p:pic>
      <p:pic>
        <p:nvPicPr>
          <p:cNvPr id="402" name="Google Shape;402;p55"/>
          <p:cNvPicPr preferRelativeResize="0"/>
          <p:nvPr/>
        </p:nvPicPr>
        <p:blipFill>
          <a:blip r:embed="rId4">
            <a:alphaModFix/>
          </a:blip>
          <a:stretch>
            <a:fillRect/>
          </a:stretch>
        </p:blipFill>
        <p:spPr>
          <a:xfrm>
            <a:off x="6731299" y="2922625"/>
            <a:ext cx="2348925" cy="21281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06"/>
        <p:cNvGrpSpPr/>
        <p:nvPr/>
      </p:nvGrpSpPr>
      <p:grpSpPr>
        <a:xfrm>
          <a:off x="0" y="0"/>
          <a:ext cx="0" cy="0"/>
          <a:chOff x="0" y="0"/>
          <a:chExt cx="0" cy="0"/>
        </a:xfrm>
      </p:grpSpPr>
      <p:sp>
        <p:nvSpPr>
          <p:cNvPr id="407" name="Google Shape;407;p5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Spatial Weights</a:t>
            </a:r>
            <a:endParaRPr/>
          </a:p>
        </p:txBody>
      </p:sp>
      <p:sp>
        <p:nvSpPr>
          <p:cNvPr id="408" name="Google Shape;408;p5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dirty="0"/>
              <a:t>We need a mathematical representation of space</a:t>
            </a:r>
            <a:endParaRPr sz="1800" dirty="0"/>
          </a:p>
          <a:p>
            <a:pPr marL="0" lvl="0" indent="0" algn="l" rtl="0">
              <a:spcBef>
                <a:spcPts val="0"/>
              </a:spcBef>
              <a:spcAft>
                <a:spcPts val="0"/>
              </a:spcAft>
              <a:buNone/>
            </a:pPr>
            <a:r>
              <a:rPr lang="en" sz="1800" dirty="0"/>
              <a:t>Geometries are spatial information but does not provide the spatial relationships</a:t>
            </a:r>
            <a:endParaRPr sz="1800" dirty="0"/>
          </a:p>
          <a:p>
            <a:pPr marL="457200" lvl="0" indent="-342900" algn="l" rtl="0">
              <a:spcBef>
                <a:spcPts val="0"/>
              </a:spcBef>
              <a:spcAft>
                <a:spcPts val="0"/>
              </a:spcAft>
              <a:buSzPts val="1800"/>
              <a:buChar char="●"/>
            </a:pPr>
            <a:r>
              <a:rPr lang="en" sz="1800" dirty="0"/>
              <a:t>Connectedness</a:t>
            </a:r>
            <a:endParaRPr sz="1800" dirty="0"/>
          </a:p>
          <a:p>
            <a:pPr marL="457200" lvl="0" indent="-342900" algn="l" rtl="0">
              <a:spcBef>
                <a:spcPts val="0"/>
              </a:spcBef>
              <a:spcAft>
                <a:spcPts val="0"/>
              </a:spcAft>
              <a:buSzPts val="1800"/>
              <a:buChar char="●"/>
            </a:pPr>
            <a:r>
              <a:rPr lang="en" sz="1800" dirty="0"/>
              <a:t>Proximity</a:t>
            </a:r>
            <a:endParaRPr sz="1800" dirty="0"/>
          </a:p>
          <a:p>
            <a:pPr marL="0" lvl="0" indent="0" algn="l" rtl="0">
              <a:spcBef>
                <a:spcPts val="0"/>
              </a:spcBef>
              <a:spcAft>
                <a:spcPts val="0"/>
              </a:spcAft>
              <a:buNone/>
            </a:pPr>
            <a:endParaRPr lang="en" sz="1800" dirty="0"/>
          </a:p>
          <a:p>
            <a:pPr marL="0" lvl="0" indent="0" algn="l" rtl="0">
              <a:spcBef>
                <a:spcPts val="0"/>
              </a:spcBef>
              <a:spcAft>
                <a:spcPts val="0"/>
              </a:spcAft>
              <a:buNone/>
            </a:pPr>
            <a:r>
              <a:rPr lang="en" sz="1800" dirty="0"/>
              <a:t>But graphs do have </a:t>
            </a:r>
            <a:r>
              <a:rPr lang="en" sz="1800" dirty="0" err="1"/>
              <a:t>neighbours</a:t>
            </a:r>
            <a:r>
              <a:rPr lang="en" sz="1800" dirty="0"/>
              <a:t>  and distances</a:t>
            </a:r>
            <a:endParaRPr sz="1800" dirty="0"/>
          </a:p>
          <a:p>
            <a:pPr marL="0" lvl="0" indent="0" algn="l" rtl="0">
              <a:spcBef>
                <a:spcPts val="0"/>
              </a:spcBef>
              <a:spcAft>
                <a:spcPts val="0"/>
              </a:spcAft>
              <a:buNone/>
            </a:pPr>
            <a:endParaRPr sz="18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0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0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0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0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Strategy Plan">
  <a:themeElements>
    <a:clrScheme name="Simple Light">
      <a:dk1>
        <a:srgbClr val="FFFFFF"/>
      </a:dk1>
      <a:lt1>
        <a:srgbClr val="000000"/>
      </a:lt1>
      <a:dk2>
        <a:srgbClr val="999999"/>
      </a:dk2>
      <a:lt2>
        <a:srgbClr val="FFECD1"/>
      </a:lt2>
      <a:accent1>
        <a:srgbClr val="AC6600"/>
      </a:accent1>
      <a:accent2>
        <a:srgbClr val="5E7F00"/>
      </a:accent2>
      <a:accent3>
        <a:srgbClr val="2322EF"/>
      </a:accent3>
      <a:accent4>
        <a:srgbClr val="DDDDFF"/>
      </a:accent4>
      <a:accent5>
        <a:srgbClr val="EFEFEF"/>
      </a:accent5>
      <a:accent6>
        <a:srgbClr val="F7FEEB"/>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48</TotalTime>
  <Words>2407</Words>
  <Application>Microsoft Macintosh PowerPoint</Application>
  <PresentationFormat>On-screen Show (16:9)</PresentationFormat>
  <Paragraphs>296</Paragraphs>
  <Slides>42</Slides>
  <Notes>42</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42</vt:i4>
      </vt:variant>
    </vt:vector>
  </HeadingPairs>
  <TitlesOfParts>
    <vt:vector size="52" baseType="lpstr">
      <vt:lpstr>Barlow ExtraLight</vt:lpstr>
      <vt:lpstr>Barlow</vt:lpstr>
      <vt:lpstr>Droid Serif</vt:lpstr>
      <vt:lpstr>Barlow Medium</vt:lpstr>
      <vt:lpstr>Hepta Slab Medium</vt:lpstr>
      <vt:lpstr>Barlow Light</vt:lpstr>
      <vt:lpstr>Arial</vt:lpstr>
      <vt:lpstr>Hepta Slab Light</vt:lpstr>
      <vt:lpstr>Hepta Slab</vt:lpstr>
      <vt:lpstr>Strategy Plan</vt:lpstr>
      <vt:lpstr>Spatial Autocorrelation</vt:lpstr>
      <vt:lpstr>Learning Objectives</vt:lpstr>
      <vt:lpstr>Hypothesis?</vt:lpstr>
      <vt:lpstr>Null &amp; Alternative Hypothesis</vt:lpstr>
      <vt:lpstr>Correlation</vt:lpstr>
      <vt:lpstr>Temporal Autocorrelation?</vt:lpstr>
      <vt:lpstr>Temporal Autocorrelation?</vt:lpstr>
      <vt:lpstr>Spatial Weights</vt:lpstr>
      <vt:lpstr>Spatial Weights</vt:lpstr>
      <vt:lpstr>What is a graph?</vt:lpstr>
      <vt:lpstr>What is a neighbour?</vt:lpstr>
      <vt:lpstr>Contiguity</vt:lpstr>
      <vt:lpstr>Graph Visualisation</vt:lpstr>
      <vt:lpstr>Spatial weights from real-world geographic tables</vt:lpstr>
      <vt:lpstr>Spatial weights from real-world geographic tables</vt:lpstr>
      <vt:lpstr>Order of Contiguity</vt:lpstr>
      <vt:lpstr>Distance-based</vt:lpstr>
      <vt:lpstr>Spatial Autocorrelation</vt:lpstr>
      <vt:lpstr>Spatial “auto”correlation </vt:lpstr>
      <vt:lpstr>Example</vt:lpstr>
      <vt:lpstr>Scales</vt:lpstr>
      <vt:lpstr>Global Spatial Autocorrelation</vt:lpstr>
      <vt:lpstr>Moran Plot </vt:lpstr>
      <vt:lpstr>Moran’s I</vt:lpstr>
      <vt:lpstr>Graphic illustration</vt:lpstr>
      <vt:lpstr>I statistics</vt:lpstr>
      <vt:lpstr>How do we compute Moran’s I?</vt:lpstr>
      <vt:lpstr>Get your Choropleth map ready</vt:lpstr>
      <vt:lpstr>Moran’s I</vt:lpstr>
      <vt:lpstr>Check hypothesis: Permutation</vt:lpstr>
      <vt:lpstr>Limitations of Global Spatial Autocorrelation (e.g., Moran’s I)</vt:lpstr>
      <vt:lpstr>Local Moran’s I</vt:lpstr>
      <vt:lpstr>Example: UK Referendum</vt:lpstr>
      <vt:lpstr>Interpreting Results</vt:lpstr>
      <vt:lpstr>Frequency Table</vt:lpstr>
      <vt:lpstr>Getis Ord</vt:lpstr>
      <vt:lpstr>How it works</vt:lpstr>
      <vt:lpstr>LISA vs Getis Ord</vt:lpstr>
      <vt:lpstr>Gi* Example</vt:lpstr>
      <vt:lpstr>Example Use Cases for Getis-Ord Gi*</vt:lpstr>
      <vt:lpstr>Lecture Summary</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Hyesop Shin</cp:lastModifiedBy>
  <cp:revision>4</cp:revision>
  <dcterms:modified xsi:type="dcterms:W3CDTF">2025-04-28T11:20:29Z</dcterms:modified>
</cp:coreProperties>
</file>